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1" r:id="rId2"/>
    <p:sldId id="356" r:id="rId3"/>
    <p:sldId id="366" r:id="rId4"/>
    <p:sldId id="367" r:id="rId5"/>
    <p:sldId id="340" r:id="rId6"/>
    <p:sldId id="363" r:id="rId7"/>
    <p:sldId id="324" r:id="rId8"/>
    <p:sldId id="326" r:id="rId9"/>
    <p:sldId id="336" r:id="rId10"/>
    <p:sldId id="400" r:id="rId11"/>
    <p:sldId id="423" r:id="rId12"/>
    <p:sldId id="424" r:id="rId13"/>
    <p:sldId id="401" r:id="rId14"/>
    <p:sldId id="425" r:id="rId15"/>
    <p:sldId id="390" r:id="rId16"/>
    <p:sldId id="291" r:id="rId17"/>
    <p:sldId id="312" r:id="rId18"/>
    <p:sldId id="314" r:id="rId19"/>
    <p:sldId id="259" r:id="rId20"/>
    <p:sldId id="290" r:id="rId21"/>
    <p:sldId id="280" r:id="rId22"/>
    <p:sldId id="426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ddíl bez názvu" id="{BD722799-1BED-45EA-9264-6F0E2A13F6A2}">
          <p14:sldIdLst>
            <p14:sldId id="261"/>
            <p14:sldId id="356"/>
            <p14:sldId id="366"/>
            <p14:sldId id="367"/>
            <p14:sldId id="340"/>
            <p14:sldId id="363"/>
            <p14:sldId id="324"/>
            <p14:sldId id="326"/>
            <p14:sldId id="336"/>
            <p14:sldId id="400"/>
            <p14:sldId id="423"/>
            <p14:sldId id="424"/>
            <p14:sldId id="401"/>
            <p14:sldId id="425"/>
            <p14:sldId id="390"/>
            <p14:sldId id="291"/>
            <p14:sldId id="312"/>
            <p14:sldId id="314"/>
            <p14:sldId id="259"/>
            <p14:sldId id="290"/>
            <p14:sldId id="280"/>
            <p14:sldId id="42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7E"/>
    <a:srgbClr val="009DDB"/>
    <a:srgbClr val="66BC29"/>
    <a:srgbClr val="D40072"/>
    <a:srgbClr val="676D6F"/>
    <a:srgbClr val="AEA500"/>
    <a:srgbClr val="002147"/>
    <a:srgbClr val="F37125"/>
    <a:srgbClr val="834CB1"/>
    <a:srgbClr val="FFC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Tmavý styl 1 – zvýraznění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37" autoAdjust="0"/>
    <p:restoredTop sz="94438" autoAdjust="0"/>
  </p:normalViewPr>
  <p:slideViewPr>
    <p:cSldViewPr>
      <p:cViewPr>
        <p:scale>
          <a:sx n="94" d="100"/>
          <a:sy n="94" d="100"/>
        </p:scale>
        <p:origin x="-165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68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75E7E9-CD1A-4C53-8E2C-0AEA5FCD0E66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DA25CA84-39E1-4FD5-8395-D43C5FA8B379}">
      <dgm:prSet/>
      <dgm:spPr/>
      <dgm:t>
        <a:bodyPr/>
        <a:lstStyle/>
        <a:p>
          <a:pPr rtl="0"/>
          <a:r>
            <a:rPr lang="cs-CZ"/>
            <a:t>Přímé použití</a:t>
          </a:r>
          <a:endParaRPr lang="de-DE"/>
        </a:p>
      </dgm:t>
    </dgm:pt>
    <dgm:pt modelId="{CBCA09E4-8602-4527-94FA-50A0C963D755}" type="parTrans" cxnId="{F7E2E102-5909-4CDA-A478-B37ABE5DD6EB}">
      <dgm:prSet/>
      <dgm:spPr/>
      <dgm:t>
        <a:bodyPr/>
        <a:lstStyle/>
        <a:p>
          <a:endParaRPr lang="en-GB"/>
        </a:p>
      </dgm:t>
    </dgm:pt>
    <dgm:pt modelId="{9AB62318-310B-4084-A2BA-9E0612234BC3}" type="sibTrans" cxnId="{F7E2E102-5909-4CDA-A478-B37ABE5DD6EB}">
      <dgm:prSet/>
      <dgm:spPr/>
      <dgm:t>
        <a:bodyPr/>
        <a:lstStyle/>
        <a:p>
          <a:endParaRPr lang="en-GB"/>
        </a:p>
      </dgm:t>
    </dgm:pt>
    <dgm:pt modelId="{8277AAFD-3137-4AAD-8A92-B920B6022E27}">
      <dgm:prSet/>
      <dgm:spPr/>
      <dgm:t>
        <a:bodyPr/>
        <a:lstStyle/>
        <a:p>
          <a:pPr rtl="0"/>
          <a:r>
            <a:rPr lang="cs-CZ"/>
            <a:t>Surovina pro chemické syntézy</a:t>
          </a:r>
          <a:endParaRPr lang="de-DE"/>
        </a:p>
      </dgm:t>
    </dgm:pt>
    <dgm:pt modelId="{233554DE-8597-4375-AF4E-58EC9B001A03}" type="parTrans" cxnId="{93E1C1C9-6C92-4584-A380-67FD40DDC915}">
      <dgm:prSet/>
      <dgm:spPr/>
      <dgm:t>
        <a:bodyPr/>
        <a:lstStyle/>
        <a:p>
          <a:endParaRPr lang="en-GB"/>
        </a:p>
      </dgm:t>
    </dgm:pt>
    <dgm:pt modelId="{6ADA23A3-5A9C-4F5E-A5C7-1AC3E9A1E1A6}" type="sibTrans" cxnId="{93E1C1C9-6C92-4584-A380-67FD40DDC915}">
      <dgm:prSet/>
      <dgm:spPr/>
      <dgm:t>
        <a:bodyPr/>
        <a:lstStyle/>
        <a:p>
          <a:endParaRPr lang="en-GB"/>
        </a:p>
      </dgm:t>
    </dgm:pt>
    <dgm:pt modelId="{519A30F2-1713-4D53-9DB0-D0102707B8A7}">
      <dgm:prSet/>
      <dgm:spPr/>
      <dgm:t>
        <a:bodyPr/>
        <a:lstStyle/>
        <a:p>
          <a:pPr rtl="0"/>
          <a:r>
            <a:rPr lang="cs-CZ"/>
            <a:t>Využití pro biochemické pochody</a:t>
          </a:r>
          <a:endParaRPr lang="de-DE"/>
        </a:p>
      </dgm:t>
    </dgm:pt>
    <dgm:pt modelId="{4ABD0B23-35C6-470D-BC85-D68B1DF834F9}" type="parTrans" cxnId="{33D6EA45-B346-438A-A714-8A617F0FD3B7}">
      <dgm:prSet/>
      <dgm:spPr/>
      <dgm:t>
        <a:bodyPr/>
        <a:lstStyle/>
        <a:p>
          <a:endParaRPr lang="en-GB"/>
        </a:p>
      </dgm:t>
    </dgm:pt>
    <dgm:pt modelId="{1639F557-3759-4062-8E4D-47D80E433EB0}" type="sibTrans" cxnId="{33D6EA45-B346-438A-A714-8A617F0FD3B7}">
      <dgm:prSet/>
      <dgm:spPr/>
      <dgm:t>
        <a:bodyPr/>
        <a:lstStyle/>
        <a:p>
          <a:endParaRPr lang="en-GB"/>
        </a:p>
      </dgm:t>
    </dgm:pt>
    <dgm:pt modelId="{42C618B4-A39C-4F58-8D49-A3E08EA28A9B}">
      <dgm:prSet/>
      <dgm:spPr>
        <a:solidFill>
          <a:srgbClr val="009DDB"/>
        </a:solidFill>
      </dgm:spPr>
      <dgm:t>
        <a:bodyPr/>
        <a:lstStyle/>
        <a:p>
          <a:pPr rtl="0"/>
          <a:r>
            <a:rPr lang="cs-CZ" dirty="0"/>
            <a:t>Přírodní fotosyntéza</a:t>
          </a:r>
          <a:endParaRPr lang="de-DE" dirty="0"/>
        </a:p>
      </dgm:t>
    </dgm:pt>
    <dgm:pt modelId="{77F5CF43-9A98-4CB5-A01A-D524D53504A2}" type="parTrans" cxnId="{A9CFE02E-05BF-422F-8BD1-F966DB96B539}">
      <dgm:prSet/>
      <dgm:spPr/>
      <dgm:t>
        <a:bodyPr/>
        <a:lstStyle/>
        <a:p>
          <a:endParaRPr lang="en-GB"/>
        </a:p>
      </dgm:t>
    </dgm:pt>
    <dgm:pt modelId="{A82079F5-BA7F-4638-BE1F-8046DA612656}" type="sibTrans" cxnId="{A9CFE02E-05BF-422F-8BD1-F966DB96B539}">
      <dgm:prSet/>
      <dgm:spPr/>
      <dgm:t>
        <a:bodyPr/>
        <a:lstStyle/>
        <a:p>
          <a:endParaRPr lang="en-GB"/>
        </a:p>
      </dgm:t>
    </dgm:pt>
    <dgm:pt modelId="{9E5ED273-7EC0-4B22-8F97-08AC5F3AA2CF}" type="pres">
      <dgm:prSet presAssocID="{FB75E7E9-CD1A-4C53-8E2C-0AEA5FCD0E6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E563A32-19E2-4616-B16A-BC7F8E2E62EA}" type="pres">
      <dgm:prSet presAssocID="{FB75E7E9-CD1A-4C53-8E2C-0AEA5FCD0E66}" presName="diamond" presStyleLbl="bgShp" presStyleIdx="0" presStyleCnt="1"/>
      <dgm:spPr/>
    </dgm:pt>
    <dgm:pt modelId="{F51E6EFB-14EC-4469-B945-1DD3D1C70CD3}" type="pres">
      <dgm:prSet presAssocID="{FB75E7E9-CD1A-4C53-8E2C-0AEA5FCD0E66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68FC80A-8548-45CF-B48D-5CB0FACF3DC0}" type="pres">
      <dgm:prSet presAssocID="{FB75E7E9-CD1A-4C53-8E2C-0AEA5FCD0E66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A973BFE-8145-4BB8-BFAB-2775B966A46E}" type="pres">
      <dgm:prSet presAssocID="{FB75E7E9-CD1A-4C53-8E2C-0AEA5FCD0E66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DE5140A-F5E7-4957-B5ED-C0E78D298AD7}" type="pres">
      <dgm:prSet presAssocID="{FB75E7E9-CD1A-4C53-8E2C-0AEA5FCD0E66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3E1C1C9-6C92-4584-A380-67FD40DDC915}" srcId="{FB75E7E9-CD1A-4C53-8E2C-0AEA5FCD0E66}" destId="{8277AAFD-3137-4AAD-8A92-B920B6022E27}" srcOrd="1" destOrd="0" parTransId="{233554DE-8597-4375-AF4E-58EC9B001A03}" sibTransId="{6ADA23A3-5A9C-4F5E-A5C7-1AC3E9A1E1A6}"/>
    <dgm:cxn modelId="{E9F105F7-E32E-4D80-9E5D-EF89A7AC56B0}" type="presOf" srcId="{519A30F2-1713-4D53-9DB0-D0102707B8A7}" destId="{7A973BFE-8145-4BB8-BFAB-2775B966A46E}" srcOrd="0" destOrd="0" presId="urn:microsoft.com/office/officeart/2005/8/layout/matrix3"/>
    <dgm:cxn modelId="{845BC692-A5B5-4F94-AD83-6DF3CA532D42}" type="presOf" srcId="{FB75E7E9-CD1A-4C53-8E2C-0AEA5FCD0E66}" destId="{9E5ED273-7EC0-4B22-8F97-08AC5F3AA2CF}" srcOrd="0" destOrd="0" presId="urn:microsoft.com/office/officeart/2005/8/layout/matrix3"/>
    <dgm:cxn modelId="{F7E2E102-5909-4CDA-A478-B37ABE5DD6EB}" srcId="{FB75E7E9-CD1A-4C53-8E2C-0AEA5FCD0E66}" destId="{DA25CA84-39E1-4FD5-8395-D43C5FA8B379}" srcOrd="0" destOrd="0" parTransId="{CBCA09E4-8602-4527-94FA-50A0C963D755}" sibTransId="{9AB62318-310B-4084-A2BA-9E0612234BC3}"/>
    <dgm:cxn modelId="{46037A32-0E92-4EDA-B8F7-0016B4F6B95F}" type="presOf" srcId="{8277AAFD-3137-4AAD-8A92-B920B6022E27}" destId="{168FC80A-8548-45CF-B48D-5CB0FACF3DC0}" srcOrd="0" destOrd="0" presId="urn:microsoft.com/office/officeart/2005/8/layout/matrix3"/>
    <dgm:cxn modelId="{628A3EE1-68B2-4C06-BBC0-84C5FB2380A4}" type="presOf" srcId="{DA25CA84-39E1-4FD5-8395-D43C5FA8B379}" destId="{F51E6EFB-14EC-4469-B945-1DD3D1C70CD3}" srcOrd="0" destOrd="0" presId="urn:microsoft.com/office/officeart/2005/8/layout/matrix3"/>
    <dgm:cxn modelId="{33D6EA45-B346-438A-A714-8A617F0FD3B7}" srcId="{FB75E7E9-CD1A-4C53-8E2C-0AEA5FCD0E66}" destId="{519A30F2-1713-4D53-9DB0-D0102707B8A7}" srcOrd="2" destOrd="0" parTransId="{4ABD0B23-35C6-470D-BC85-D68B1DF834F9}" sibTransId="{1639F557-3759-4062-8E4D-47D80E433EB0}"/>
    <dgm:cxn modelId="{09B1F0BC-2297-41F0-9A6E-EB3E2D90014C}" type="presOf" srcId="{42C618B4-A39C-4F58-8D49-A3E08EA28A9B}" destId="{2DE5140A-F5E7-4957-B5ED-C0E78D298AD7}" srcOrd="0" destOrd="0" presId="urn:microsoft.com/office/officeart/2005/8/layout/matrix3"/>
    <dgm:cxn modelId="{A9CFE02E-05BF-422F-8BD1-F966DB96B539}" srcId="{FB75E7E9-CD1A-4C53-8E2C-0AEA5FCD0E66}" destId="{42C618B4-A39C-4F58-8D49-A3E08EA28A9B}" srcOrd="3" destOrd="0" parTransId="{77F5CF43-9A98-4CB5-A01A-D524D53504A2}" sibTransId="{A82079F5-BA7F-4638-BE1F-8046DA612656}"/>
    <dgm:cxn modelId="{B9968653-60CA-43A5-AB70-987515BCEC84}" type="presParOf" srcId="{9E5ED273-7EC0-4B22-8F97-08AC5F3AA2CF}" destId="{FE563A32-19E2-4616-B16A-BC7F8E2E62EA}" srcOrd="0" destOrd="0" presId="urn:microsoft.com/office/officeart/2005/8/layout/matrix3"/>
    <dgm:cxn modelId="{A12D5FC8-88D5-4757-8E31-762B6DAB9AEC}" type="presParOf" srcId="{9E5ED273-7EC0-4B22-8F97-08AC5F3AA2CF}" destId="{F51E6EFB-14EC-4469-B945-1DD3D1C70CD3}" srcOrd="1" destOrd="0" presId="urn:microsoft.com/office/officeart/2005/8/layout/matrix3"/>
    <dgm:cxn modelId="{53566475-21D1-4F82-8E34-4538124AE883}" type="presParOf" srcId="{9E5ED273-7EC0-4B22-8F97-08AC5F3AA2CF}" destId="{168FC80A-8548-45CF-B48D-5CB0FACF3DC0}" srcOrd="2" destOrd="0" presId="urn:microsoft.com/office/officeart/2005/8/layout/matrix3"/>
    <dgm:cxn modelId="{0AA421BE-D510-4089-94E7-B797D710AC9C}" type="presParOf" srcId="{9E5ED273-7EC0-4B22-8F97-08AC5F3AA2CF}" destId="{7A973BFE-8145-4BB8-BFAB-2775B966A46E}" srcOrd="3" destOrd="0" presId="urn:microsoft.com/office/officeart/2005/8/layout/matrix3"/>
    <dgm:cxn modelId="{16EAA301-14F9-465B-B34A-5E9E5924C0D0}" type="presParOf" srcId="{9E5ED273-7EC0-4B22-8F97-08AC5F3AA2CF}" destId="{2DE5140A-F5E7-4957-B5ED-C0E78D298AD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BB5B01-B2E8-4B81-85EE-D0D4E95029FA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486AD8-F311-4105-875C-301192DE2DC8}">
      <dgm:prSet/>
      <dgm:spPr/>
      <dgm:t>
        <a:bodyPr/>
        <a:lstStyle/>
        <a:p>
          <a:pPr rtl="0"/>
          <a:r>
            <a:rPr lang="cs-CZ"/>
            <a:t>Stávající komerční </a:t>
          </a:r>
          <a:endParaRPr lang="de-DE"/>
        </a:p>
      </dgm:t>
    </dgm:pt>
    <dgm:pt modelId="{6C3592E3-4A15-48BB-B0F3-FE2F551A843C}" type="parTrans" cxnId="{D543A492-B2FF-4E7D-A7B7-8543C1AFC7AE}">
      <dgm:prSet/>
      <dgm:spPr/>
      <dgm:t>
        <a:bodyPr/>
        <a:lstStyle/>
        <a:p>
          <a:endParaRPr lang="en-GB"/>
        </a:p>
      </dgm:t>
    </dgm:pt>
    <dgm:pt modelId="{E5B0606A-E5D3-453D-96DF-2E6C8E67F2EB}" type="sibTrans" cxnId="{D543A492-B2FF-4E7D-A7B7-8543C1AFC7AE}">
      <dgm:prSet/>
      <dgm:spPr/>
      <dgm:t>
        <a:bodyPr/>
        <a:lstStyle/>
        <a:p>
          <a:endParaRPr lang="en-GB"/>
        </a:p>
      </dgm:t>
    </dgm:pt>
    <dgm:pt modelId="{B42E9728-93C3-4162-8629-E8FECB058228}">
      <dgm:prSet/>
      <dgm:spPr/>
      <dgm:t>
        <a:bodyPr/>
        <a:lstStyle/>
        <a:p>
          <a:pPr rtl="0"/>
          <a:r>
            <a:rPr lang="cs-CZ"/>
            <a:t>Močovina</a:t>
          </a:r>
          <a:endParaRPr lang="de-DE"/>
        </a:p>
      </dgm:t>
    </dgm:pt>
    <dgm:pt modelId="{E3A98535-CD4B-4B35-953E-47AEF0C72876}" type="parTrans" cxnId="{6AF01DDD-7DD5-4456-B435-12B861B30ED5}">
      <dgm:prSet/>
      <dgm:spPr/>
      <dgm:t>
        <a:bodyPr/>
        <a:lstStyle/>
        <a:p>
          <a:endParaRPr lang="en-GB"/>
        </a:p>
      </dgm:t>
    </dgm:pt>
    <dgm:pt modelId="{61C04D7F-3DA6-4A99-8C3F-9E21ABF72911}" type="sibTrans" cxnId="{6AF01DDD-7DD5-4456-B435-12B861B30ED5}">
      <dgm:prSet/>
      <dgm:spPr/>
      <dgm:t>
        <a:bodyPr/>
        <a:lstStyle/>
        <a:p>
          <a:endParaRPr lang="en-GB"/>
        </a:p>
      </dgm:t>
    </dgm:pt>
    <dgm:pt modelId="{289820F5-6C26-4DEB-B0BA-C22E7028FA7A}">
      <dgm:prSet/>
      <dgm:spPr/>
      <dgm:t>
        <a:bodyPr/>
        <a:lstStyle/>
        <a:p>
          <a:pPr rtl="0"/>
          <a:r>
            <a:rPr lang="cs-CZ"/>
            <a:t>Kyselina salicylová</a:t>
          </a:r>
          <a:endParaRPr lang="de-DE"/>
        </a:p>
      </dgm:t>
    </dgm:pt>
    <dgm:pt modelId="{EFFBDBD1-7F03-456D-A330-BC10D6C84DBE}" type="parTrans" cxnId="{5E029C17-89AC-49B9-BBB2-830A0716E861}">
      <dgm:prSet/>
      <dgm:spPr/>
      <dgm:t>
        <a:bodyPr/>
        <a:lstStyle/>
        <a:p>
          <a:endParaRPr lang="en-GB"/>
        </a:p>
      </dgm:t>
    </dgm:pt>
    <dgm:pt modelId="{6DBDF641-EC72-420C-88A8-33B1D9D48151}" type="sibTrans" cxnId="{5E029C17-89AC-49B9-BBB2-830A0716E861}">
      <dgm:prSet/>
      <dgm:spPr/>
      <dgm:t>
        <a:bodyPr/>
        <a:lstStyle/>
        <a:p>
          <a:endParaRPr lang="en-GB"/>
        </a:p>
      </dgm:t>
    </dgm:pt>
    <dgm:pt modelId="{97012837-83C6-47B3-9869-F637085AC2CD}">
      <dgm:prSet/>
      <dgm:spPr/>
      <dgm:t>
        <a:bodyPr/>
        <a:lstStyle/>
        <a:p>
          <a:pPr rtl="0"/>
          <a:r>
            <a:rPr lang="cs-CZ"/>
            <a:t>Cyklické karbonáty</a:t>
          </a:r>
          <a:endParaRPr lang="de-DE"/>
        </a:p>
      </dgm:t>
    </dgm:pt>
    <dgm:pt modelId="{D1A856D5-B72B-40FC-9265-11834F00D350}" type="parTrans" cxnId="{0A0577AF-0406-4C28-8848-705417C3B0E2}">
      <dgm:prSet/>
      <dgm:spPr/>
      <dgm:t>
        <a:bodyPr/>
        <a:lstStyle/>
        <a:p>
          <a:endParaRPr lang="en-GB"/>
        </a:p>
      </dgm:t>
    </dgm:pt>
    <dgm:pt modelId="{C51E9468-5DC2-4549-882C-5B5403CBE6DA}" type="sibTrans" cxnId="{0A0577AF-0406-4C28-8848-705417C3B0E2}">
      <dgm:prSet/>
      <dgm:spPr/>
      <dgm:t>
        <a:bodyPr/>
        <a:lstStyle/>
        <a:p>
          <a:endParaRPr lang="en-GB"/>
        </a:p>
      </dgm:t>
    </dgm:pt>
    <dgm:pt modelId="{5446BE7C-C804-4CD4-9603-6FCEDD8BAE48}">
      <dgm:prSet/>
      <dgm:spPr/>
      <dgm:t>
        <a:bodyPr/>
        <a:lstStyle/>
        <a:p>
          <a:pPr rtl="0"/>
          <a:r>
            <a:rPr lang="cs-CZ"/>
            <a:t>Poloprovozní</a:t>
          </a:r>
          <a:endParaRPr lang="de-DE"/>
        </a:p>
      </dgm:t>
    </dgm:pt>
    <dgm:pt modelId="{A38880D8-33AF-487B-8C76-176F3BDBCCE2}" type="parTrans" cxnId="{D9A5C924-A763-4048-A3E7-58E2F2E51519}">
      <dgm:prSet/>
      <dgm:spPr/>
      <dgm:t>
        <a:bodyPr/>
        <a:lstStyle/>
        <a:p>
          <a:endParaRPr lang="en-GB"/>
        </a:p>
      </dgm:t>
    </dgm:pt>
    <dgm:pt modelId="{3586AC88-BFBE-4075-9273-C550F7C60CAF}" type="sibTrans" cxnId="{D9A5C924-A763-4048-A3E7-58E2F2E51519}">
      <dgm:prSet/>
      <dgm:spPr/>
      <dgm:t>
        <a:bodyPr/>
        <a:lstStyle/>
        <a:p>
          <a:endParaRPr lang="en-GB"/>
        </a:p>
      </dgm:t>
    </dgm:pt>
    <dgm:pt modelId="{27C57AE1-C460-47EC-BB27-EBBF24B52A38}">
      <dgm:prSet/>
      <dgm:spPr/>
      <dgm:t>
        <a:bodyPr/>
        <a:lstStyle/>
        <a:p>
          <a:pPr rtl="0"/>
          <a:r>
            <a:rPr lang="cs-CZ"/>
            <a:t>Metanol</a:t>
          </a:r>
          <a:endParaRPr lang="de-DE"/>
        </a:p>
      </dgm:t>
    </dgm:pt>
    <dgm:pt modelId="{26AD219D-8FCE-4EBB-92D3-760F37D5CF7D}" type="parTrans" cxnId="{E5BDEAF2-E89A-4789-AD3B-CA97ECC4E1E6}">
      <dgm:prSet/>
      <dgm:spPr/>
      <dgm:t>
        <a:bodyPr/>
        <a:lstStyle/>
        <a:p>
          <a:endParaRPr lang="en-GB"/>
        </a:p>
      </dgm:t>
    </dgm:pt>
    <dgm:pt modelId="{9AF47D89-496F-44D7-8693-D80DEF42C9CC}" type="sibTrans" cxnId="{E5BDEAF2-E89A-4789-AD3B-CA97ECC4E1E6}">
      <dgm:prSet/>
      <dgm:spPr/>
      <dgm:t>
        <a:bodyPr/>
        <a:lstStyle/>
        <a:p>
          <a:endParaRPr lang="en-GB"/>
        </a:p>
      </dgm:t>
    </dgm:pt>
    <dgm:pt modelId="{CFCC330A-0AFC-45B6-A250-A280F6FE3941}">
      <dgm:prSet/>
      <dgm:spPr/>
      <dgm:t>
        <a:bodyPr/>
        <a:lstStyle/>
        <a:p>
          <a:pPr rtl="0"/>
          <a:r>
            <a:rPr lang="cs-CZ"/>
            <a:t>Anorganické uhličitany</a:t>
          </a:r>
          <a:endParaRPr lang="de-DE"/>
        </a:p>
      </dgm:t>
    </dgm:pt>
    <dgm:pt modelId="{6DBEB8CA-C4FE-4345-9710-AB75D49BE056}" type="parTrans" cxnId="{F1650BD7-53AB-40D7-A1B5-B983048E5C6A}">
      <dgm:prSet/>
      <dgm:spPr/>
      <dgm:t>
        <a:bodyPr/>
        <a:lstStyle/>
        <a:p>
          <a:endParaRPr lang="en-GB"/>
        </a:p>
      </dgm:t>
    </dgm:pt>
    <dgm:pt modelId="{863E2608-B237-48CD-9418-D74C19170C89}" type="sibTrans" cxnId="{F1650BD7-53AB-40D7-A1B5-B983048E5C6A}">
      <dgm:prSet/>
      <dgm:spPr/>
      <dgm:t>
        <a:bodyPr/>
        <a:lstStyle/>
        <a:p>
          <a:endParaRPr lang="en-GB"/>
        </a:p>
      </dgm:t>
    </dgm:pt>
    <dgm:pt modelId="{0C9CDBDF-47DC-4A4C-ADE2-52E0DF7D08EB}">
      <dgm:prSet/>
      <dgm:spPr/>
      <dgm:t>
        <a:bodyPr/>
        <a:lstStyle/>
        <a:p>
          <a:pPr rtl="0"/>
          <a:r>
            <a:rPr lang="cs-CZ"/>
            <a:t>Kyselina mravenčí</a:t>
          </a:r>
          <a:endParaRPr lang="de-DE"/>
        </a:p>
      </dgm:t>
    </dgm:pt>
    <dgm:pt modelId="{BE28C34C-07D3-4445-85BA-B6FD249E921F}" type="parTrans" cxnId="{F7D80DBF-3537-4017-BB51-BE3294A9CD21}">
      <dgm:prSet/>
      <dgm:spPr/>
      <dgm:t>
        <a:bodyPr/>
        <a:lstStyle/>
        <a:p>
          <a:endParaRPr lang="en-GB"/>
        </a:p>
      </dgm:t>
    </dgm:pt>
    <dgm:pt modelId="{6B0452BB-5756-4F3B-A4D1-B86ABC809397}" type="sibTrans" cxnId="{F7D80DBF-3537-4017-BB51-BE3294A9CD21}">
      <dgm:prSet/>
      <dgm:spPr/>
      <dgm:t>
        <a:bodyPr/>
        <a:lstStyle/>
        <a:p>
          <a:endParaRPr lang="en-GB"/>
        </a:p>
      </dgm:t>
    </dgm:pt>
    <dgm:pt modelId="{2A0C033F-E070-48E1-81BB-6B3E6BB2C980}">
      <dgm:prSet/>
      <dgm:spPr/>
      <dgm:t>
        <a:bodyPr/>
        <a:lstStyle/>
        <a:p>
          <a:pPr rtl="0"/>
          <a:r>
            <a:rPr lang="cs-CZ" dirty="0"/>
            <a:t>Ve výzkumu</a:t>
          </a:r>
          <a:endParaRPr lang="de-DE" dirty="0"/>
        </a:p>
      </dgm:t>
    </dgm:pt>
    <dgm:pt modelId="{FA635158-FDC7-4233-B0D1-261D85BADDD7}" type="parTrans" cxnId="{3B70E7C8-77E5-4379-8825-BC77E4FE7306}">
      <dgm:prSet/>
      <dgm:spPr/>
      <dgm:t>
        <a:bodyPr/>
        <a:lstStyle/>
        <a:p>
          <a:endParaRPr lang="en-GB"/>
        </a:p>
      </dgm:t>
    </dgm:pt>
    <dgm:pt modelId="{AE262D45-ECE4-4D7B-B74D-3346B381114B}" type="sibTrans" cxnId="{3B70E7C8-77E5-4379-8825-BC77E4FE7306}">
      <dgm:prSet/>
      <dgm:spPr/>
      <dgm:t>
        <a:bodyPr/>
        <a:lstStyle/>
        <a:p>
          <a:endParaRPr lang="en-GB"/>
        </a:p>
      </dgm:t>
    </dgm:pt>
    <dgm:pt modelId="{6F25D7B9-DDE1-4918-9637-DBE059629FE2}">
      <dgm:prSet/>
      <dgm:spPr/>
      <dgm:t>
        <a:bodyPr/>
        <a:lstStyle/>
        <a:p>
          <a:pPr rtl="0"/>
          <a:r>
            <a:rPr lang="cs-CZ"/>
            <a:t>DME </a:t>
          </a:r>
          <a:endParaRPr lang="de-DE"/>
        </a:p>
      </dgm:t>
    </dgm:pt>
    <dgm:pt modelId="{3B4BF3FC-084B-4E74-94E6-3025314D6C2A}" type="parTrans" cxnId="{0B07226F-537B-47C9-8195-256402585045}">
      <dgm:prSet/>
      <dgm:spPr/>
      <dgm:t>
        <a:bodyPr/>
        <a:lstStyle/>
        <a:p>
          <a:endParaRPr lang="en-GB"/>
        </a:p>
      </dgm:t>
    </dgm:pt>
    <dgm:pt modelId="{AFC493AD-E6C9-4173-9AAE-40ED86E717A8}" type="sibTrans" cxnId="{0B07226F-537B-47C9-8195-256402585045}">
      <dgm:prSet/>
      <dgm:spPr/>
      <dgm:t>
        <a:bodyPr/>
        <a:lstStyle/>
        <a:p>
          <a:endParaRPr lang="en-GB"/>
        </a:p>
      </dgm:t>
    </dgm:pt>
    <dgm:pt modelId="{CCF2A604-FBAD-4CE7-98C8-1BA848B14027}">
      <dgm:prSet/>
      <dgm:spPr/>
      <dgm:t>
        <a:bodyPr/>
        <a:lstStyle/>
        <a:p>
          <a:pPr rtl="0"/>
          <a:r>
            <a:rPr lang="cs-CZ"/>
            <a:t>Aldehydy</a:t>
          </a:r>
          <a:endParaRPr lang="de-DE"/>
        </a:p>
      </dgm:t>
    </dgm:pt>
    <dgm:pt modelId="{C3072C6C-2F2A-4F10-AB61-3709FEEC33FB}" type="parTrans" cxnId="{01234BA7-6210-4B90-AFA6-9E961C759236}">
      <dgm:prSet/>
      <dgm:spPr/>
      <dgm:t>
        <a:bodyPr/>
        <a:lstStyle/>
        <a:p>
          <a:endParaRPr lang="en-GB"/>
        </a:p>
      </dgm:t>
    </dgm:pt>
    <dgm:pt modelId="{FA59E269-7115-4323-B9F4-FE1F2366D4D1}" type="sibTrans" cxnId="{01234BA7-6210-4B90-AFA6-9E961C759236}">
      <dgm:prSet/>
      <dgm:spPr/>
      <dgm:t>
        <a:bodyPr/>
        <a:lstStyle/>
        <a:p>
          <a:endParaRPr lang="en-GB"/>
        </a:p>
      </dgm:t>
    </dgm:pt>
    <dgm:pt modelId="{5393204E-CE7E-4EDC-BE9C-D90DC02B7F38}">
      <dgm:prSet/>
      <dgm:spPr/>
      <dgm:t>
        <a:bodyPr/>
        <a:lstStyle/>
        <a:p>
          <a:pPr rtl="0"/>
          <a:r>
            <a:rPr lang="cs-CZ"/>
            <a:t>Alkoholy</a:t>
          </a:r>
          <a:endParaRPr lang="de-DE"/>
        </a:p>
      </dgm:t>
    </dgm:pt>
    <dgm:pt modelId="{5EF58FE8-89E8-4C2D-A816-7F76591870A4}" type="parTrans" cxnId="{68D9773E-E7AD-495D-8BBF-4E545AA25857}">
      <dgm:prSet/>
      <dgm:spPr/>
      <dgm:t>
        <a:bodyPr/>
        <a:lstStyle/>
        <a:p>
          <a:endParaRPr lang="en-GB"/>
        </a:p>
      </dgm:t>
    </dgm:pt>
    <dgm:pt modelId="{7B986A71-4D16-4F5B-9586-FEB767F9ED80}" type="sibTrans" cxnId="{68D9773E-E7AD-495D-8BBF-4E545AA25857}">
      <dgm:prSet/>
      <dgm:spPr/>
      <dgm:t>
        <a:bodyPr/>
        <a:lstStyle/>
        <a:p>
          <a:endParaRPr lang="en-GB"/>
        </a:p>
      </dgm:t>
    </dgm:pt>
    <dgm:pt modelId="{F9ADC0A5-375B-40A2-BC08-B72E364DA57F}">
      <dgm:prSet/>
      <dgm:spPr/>
      <dgm:t>
        <a:bodyPr/>
        <a:lstStyle/>
        <a:p>
          <a:pPr rtl="0"/>
          <a:r>
            <a:rPr lang="cs-CZ"/>
            <a:t>Organické kyseliny</a:t>
          </a:r>
          <a:endParaRPr lang="de-DE"/>
        </a:p>
      </dgm:t>
    </dgm:pt>
    <dgm:pt modelId="{4A7D3FC0-5FB7-4AD6-9487-4AFDCC2220C8}" type="parTrans" cxnId="{CEC1BCD9-68FD-4048-B05B-3AEFC123903A}">
      <dgm:prSet/>
      <dgm:spPr/>
      <dgm:t>
        <a:bodyPr/>
        <a:lstStyle/>
        <a:p>
          <a:endParaRPr lang="en-GB"/>
        </a:p>
      </dgm:t>
    </dgm:pt>
    <dgm:pt modelId="{FED39F2F-57FF-4AEF-B4D2-A2444A2A96E7}" type="sibTrans" cxnId="{CEC1BCD9-68FD-4048-B05B-3AEFC123903A}">
      <dgm:prSet/>
      <dgm:spPr/>
      <dgm:t>
        <a:bodyPr/>
        <a:lstStyle/>
        <a:p>
          <a:endParaRPr lang="en-GB"/>
        </a:p>
      </dgm:t>
    </dgm:pt>
    <dgm:pt modelId="{71B850DB-F638-4F46-9015-B51889320DAD}">
      <dgm:prSet/>
      <dgm:spPr/>
      <dgm:t>
        <a:bodyPr/>
        <a:lstStyle/>
        <a:p>
          <a:pPr rtl="0"/>
          <a:r>
            <a:rPr lang="cs-CZ" dirty="0"/>
            <a:t>Vyšší karbonáty</a:t>
          </a:r>
          <a:endParaRPr lang="de-DE" dirty="0"/>
        </a:p>
      </dgm:t>
    </dgm:pt>
    <dgm:pt modelId="{F5ABE06F-9A9C-46D3-8EBC-7EB20C6419E0}" type="parTrans" cxnId="{88F340E8-F258-4646-B9F2-D442A15D8DA9}">
      <dgm:prSet/>
      <dgm:spPr/>
      <dgm:t>
        <a:bodyPr/>
        <a:lstStyle/>
        <a:p>
          <a:endParaRPr lang="en-GB"/>
        </a:p>
      </dgm:t>
    </dgm:pt>
    <dgm:pt modelId="{84CEFACD-FC8C-4064-AA32-A9EBFE5D781A}" type="sibTrans" cxnId="{88F340E8-F258-4646-B9F2-D442A15D8DA9}">
      <dgm:prSet/>
      <dgm:spPr/>
      <dgm:t>
        <a:bodyPr/>
        <a:lstStyle/>
        <a:p>
          <a:endParaRPr lang="en-GB"/>
        </a:p>
      </dgm:t>
    </dgm:pt>
    <dgm:pt modelId="{DD107989-EF66-4511-840B-3640B0256F4B}">
      <dgm:prSet/>
      <dgm:spPr/>
      <dgm:t>
        <a:bodyPr/>
        <a:lstStyle/>
        <a:p>
          <a:r>
            <a:rPr lang="cs-CZ" dirty="0"/>
            <a:t>Polymery</a:t>
          </a:r>
          <a:endParaRPr lang="en-GB" dirty="0"/>
        </a:p>
      </dgm:t>
    </dgm:pt>
    <dgm:pt modelId="{BE4DC893-B88B-4213-B436-DBFC7DF8BC11}" type="parTrans" cxnId="{40650EDA-310B-40B9-ADB6-CB3A08EB0D52}">
      <dgm:prSet/>
      <dgm:spPr/>
      <dgm:t>
        <a:bodyPr/>
        <a:lstStyle/>
        <a:p>
          <a:endParaRPr lang="en-GB"/>
        </a:p>
      </dgm:t>
    </dgm:pt>
    <dgm:pt modelId="{83C50EDF-19A0-4E80-82E9-51EAB669DD0C}" type="sibTrans" cxnId="{40650EDA-310B-40B9-ADB6-CB3A08EB0D52}">
      <dgm:prSet/>
      <dgm:spPr/>
      <dgm:t>
        <a:bodyPr/>
        <a:lstStyle/>
        <a:p>
          <a:endParaRPr lang="en-GB"/>
        </a:p>
      </dgm:t>
    </dgm:pt>
    <dgm:pt modelId="{285376D5-5F74-47B4-9E12-C3552C72CFAD}" type="pres">
      <dgm:prSet presAssocID="{E9BB5B01-B2E8-4B81-85EE-D0D4E95029FA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B4B0939B-E9DD-4DF5-AD79-E4A48E31B157}" type="pres">
      <dgm:prSet presAssocID="{E9BB5B01-B2E8-4B81-85EE-D0D4E95029FA}" presName="outerBox" presStyleCnt="0"/>
      <dgm:spPr/>
    </dgm:pt>
    <dgm:pt modelId="{8DA3B730-A4D5-40C4-A9A9-D2A47C0E61AA}" type="pres">
      <dgm:prSet presAssocID="{E9BB5B01-B2E8-4B81-85EE-D0D4E95029FA}" presName="outerBoxParent" presStyleLbl="node1" presStyleIdx="0" presStyleCnt="3"/>
      <dgm:spPr/>
      <dgm:t>
        <a:bodyPr/>
        <a:lstStyle/>
        <a:p>
          <a:endParaRPr lang="cs-CZ"/>
        </a:p>
      </dgm:t>
    </dgm:pt>
    <dgm:pt modelId="{ABF6A7BD-B196-4B6C-8C7B-42EE5D733C71}" type="pres">
      <dgm:prSet presAssocID="{E9BB5B01-B2E8-4B81-85EE-D0D4E95029FA}" presName="outerBoxChildren" presStyleCnt="0"/>
      <dgm:spPr/>
    </dgm:pt>
    <dgm:pt modelId="{2A669428-B9B7-4CBE-882D-00B403C7E1A1}" type="pres">
      <dgm:prSet presAssocID="{B42E9728-93C3-4162-8629-E8FECB058228}" presName="oChild" presStyleLbl="fgAcc1" presStyleIdx="0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DA70F3F-3A79-4701-866A-0EDE4E4FDB73}" type="pres">
      <dgm:prSet presAssocID="{61C04D7F-3DA6-4A99-8C3F-9E21ABF72911}" presName="outerSibTrans" presStyleCnt="0"/>
      <dgm:spPr/>
    </dgm:pt>
    <dgm:pt modelId="{79BA4BE5-1C8E-4C2F-A221-7C248B80268C}" type="pres">
      <dgm:prSet presAssocID="{289820F5-6C26-4DEB-B0BA-C22E7028FA7A}" presName="oChild" presStyleLbl="fgAcc1" presStyleIdx="1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1426BA3-02CA-429B-A5C9-63F8821E2341}" type="pres">
      <dgm:prSet presAssocID="{6DBDF641-EC72-420C-88A8-33B1D9D48151}" presName="outerSibTrans" presStyleCnt="0"/>
      <dgm:spPr/>
    </dgm:pt>
    <dgm:pt modelId="{F39A3F73-CBD8-4755-8528-BEC55E5EA64A}" type="pres">
      <dgm:prSet presAssocID="{97012837-83C6-47B3-9869-F637085AC2CD}" presName="oChild" presStyleLbl="fgAcc1" presStyleIdx="2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4600C74-FF8F-4585-B5E7-96ACA3573573}" type="pres">
      <dgm:prSet presAssocID="{E9BB5B01-B2E8-4B81-85EE-D0D4E95029FA}" presName="middleBox" presStyleCnt="0"/>
      <dgm:spPr/>
    </dgm:pt>
    <dgm:pt modelId="{43061311-2DCD-4DE9-9098-478D65A980F4}" type="pres">
      <dgm:prSet presAssocID="{E9BB5B01-B2E8-4B81-85EE-D0D4E95029FA}" presName="middleBoxParent" presStyleLbl="node1" presStyleIdx="1" presStyleCnt="3"/>
      <dgm:spPr/>
      <dgm:t>
        <a:bodyPr/>
        <a:lstStyle/>
        <a:p>
          <a:endParaRPr lang="cs-CZ"/>
        </a:p>
      </dgm:t>
    </dgm:pt>
    <dgm:pt modelId="{CF11BA0A-2A52-4F35-B72D-7A14D3DAD145}" type="pres">
      <dgm:prSet presAssocID="{E9BB5B01-B2E8-4B81-85EE-D0D4E95029FA}" presName="middleBoxChildren" presStyleCnt="0"/>
      <dgm:spPr/>
    </dgm:pt>
    <dgm:pt modelId="{91421B33-DC45-4E05-91C4-78B95CB6278E}" type="pres">
      <dgm:prSet presAssocID="{27C57AE1-C460-47EC-BB27-EBBF24B52A38}" presName="mChild" presStyleLbl="fgAcc1" presStyleIdx="3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D08FE69-DB3B-4307-8E83-CF7456CD932B}" type="pres">
      <dgm:prSet presAssocID="{9AF47D89-496F-44D7-8693-D80DEF42C9CC}" presName="middleSibTrans" presStyleCnt="0"/>
      <dgm:spPr/>
    </dgm:pt>
    <dgm:pt modelId="{CB782DFE-E107-458D-A5CF-4EE567DBACAB}" type="pres">
      <dgm:prSet presAssocID="{CFCC330A-0AFC-45B6-A250-A280F6FE3941}" presName="mChild" presStyleLbl="fgAcc1" presStyleIdx="4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6D3BBA2-596A-4A49-BBC3-49AE0047BE25}" type="pres">
      <dgm:prSet presAssocID="{863E2608-B237-48CD-9418-D74C19170C89}" presName="middleSibTrans" presStyleCnt="0"/>
      <dgm:spPr/>
    </dgm:pt>
    <dgm:pt modelId="{20C780F6-5B24-4632-85A0-0C0E7FE0EB90}" type="pres">
      <dgm:prSet presAssocID="{0C9CDBDF-47DC-4A4C-ADE2-52E0DF7D08EB}" presName="mChild" presStyleLbl="fgAcc1" presStyleIdx="5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BD6945E-6F77-4B89-A2B9-BAA3FB3418E8}" type="pres">
      <dgm:prSet presAssocID="{E9BB5B01-B2E8-4B81-85EE-D0D4E95029FA}" presName="centerBox" presStyleCnt="0"/>
      <dgm:spPr/>
    </dgm:pt>
    <dgm:pt modelId="{29143C05-6016-4A0A-BD14-9AC747272B29}" type="pres">
      <dgm:prSet presAssocID="{E9BB5B01-B2E8-4B81-85EE-D0D4E95029FA}" presName="centerBoxParent" presStyleLbl="node1" presStyleIdx="2" presStyleCnt="3"/>
      <dgm:spPr/>
      <dgm:t>
        <a:bodyPr/>
        <a:lstStyle/>
        <a:p>
          <a:endParaRPr lang="cs-CZ"/>
        </a:p>
      </dgm:t>
    </dgm:pt>
    <dgm:pt modelId="{B972E94C-60E8-49B7-98E7-24B3AA15012C}" type="pres">
      <dgm:prSet presAssocID="{E9BB5B01-B2E8-4B81-85EE-D0D4E95029FA}" presName="centerBoxChildren" presStyleCnt="0"/>
      <dgm:spPr/>
    </dgm:pt>
    <dgm:pt modelId="{E8771433-35FB-435D-826D-2122A195DA29}" type="pres">
      <dgm:prSet presAssocID="{6F25D7B9-DDE1-4918-9637-DBE059629FE2}" presName="cChild" presStyleLbl="fgAcc1" presStyleIdx="6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205AE62-4945-49CB-ABDA-D7987E48C6B7}" type="pres">
      <dgm:prSet presAssocID="{AFC493AD-E6C9-4173-9AAE-40ED86E717A8}" presName="centerSibTrans" presStyleCnt="0"/>
      <dgm:spPr/>
    </dgm:pt>
    <dgm:pt modelId="{C3A9E8B0-ECBE-4B55-A228-8CE06D9231AD}" type="pres">
      <dgm:prSet presAssocID="{CCF2A604-FBAD-4CE7-98C8-1BA848B14027}" presName="cChild" presStyleLbl="fgAcc1" presStyleIdx="7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5A0D96D-BD22-4DC9-9089-E6A3FBC0699C}" type="pres">
      <dgm:prSet presAssocID="{FA59E269-7115-4323-B9F4-FE1F2366D4D1}" presName="centerSibTrans" presStyleCnt="0"/>
      <dgm:spPr/>
    </dgm:pt>
    <dgm:pt modelId="{39E4F779-ACF3-4644-B0DE-182AF572ECFE}" type="pres">
      <dgm:prSet presAssocID="{5393204E-CE7E-4EDC-BE9C-D90DC02B7F38}" presName="cChild" presStyleLbl="fgAcc1" presStyleIdx="8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43E1B65-69F4-4338-871F-404395ABCA9D}" type="pres">
      <dgm:prSet presAssocID="{7B986A71-4D16-4F5B-9586-FEB767F9ED80}" presName="centerSibTrans" presStyleCnt="0"/>
      <dgm:spPr/>
    </dgm:pt>
    <dgm:pt modelId="{D78D1AFC-7DCB-48AC-873A-D9F5068F2CFE}" type="pres">
      <dgm:prSet presAssocID="{F9ADC0A5-375B-40A2-BC08-B72E364DA57F}" presName="cChild" presStyleLbl="fgAcc1" presStyleIdx="9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5CF6B05-8930-4B6C-890E-B6E2CC20543C}" type="pres">
      <dgm:prSet presAssocID="{FED39F2F-57FF-4AEF-B4D2-A2444A2A96E7}" presName="centerSibTrans" presStyleCnt="0"/>
      <dgm:spPr/>
    </dgm:pt>
    <dgm:pt modelId="{F9841ACC-B6C1-4ABD-9F1F-87FF13E13290}" type="pres">
      <dgm:prSet presAssocID="{71B850DB-F638-4F46-9015-B51889320DAD}" presName="cChild" presStyleLbl="fgAcc1" presStyleIdx="10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F8454EA-E335-44B7-8F4F-67E4838CD794}" type="pres">
      <dgm:prSet presAssocID="{84CEFACD-FC8C-4064-AA32-A9EBFE5D781A}" presName="centerSibTrans" presStyleCnt="0"/>
      <dgm:spPr/>
    </dgm:pt>
    <dgm:pt modelId="{906A7DA6-5655-442D-AD1D-E05F07C15237}" type="pres">
      <dgm:prSet presAssocID="{DD107989-EF66-4511-840B-3640B0256F4B}" presName="cChild" presStyleLbl="fgAcc1" presStyleIdx="11" presStyleCnt="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4053608-3F63-4770-8BF9-33FAA9895F60}" type="presOf" srcId="{DC486AD8-F311-4105-875C-301192DE2DC8}" destId="{8DA3B730-A4D5-40C4-A9A9-D2A47C0E61AA}" srcOrd="0" destOrd="0" presId="urn:microsoft.com/office/officeart/2005/8/layout/target2"/>
    <dgm:cxn modelId="{F3A806C5-DF66-4672-97F9-C7FC243BB744}" type="presOf" srcId="{0C9CDBDF-47DC-4A4C-ADE2-52E0DF7D08EB}" destId="{20C780F6-5B24-4632-85A0-0C0E7FE0EB90}" srcOrd="0" destOrd="0" presId="urn:microsoft.com/office/officeart/2005/8/layout/target2"/>
    <dgm:cxn modelId="{01234BA7-6210-4B90-AFA6-9E961C759236}" srcId="{2A0C033F-E070-48E1-81BB-6B3E6BB2C980}" destId="{CCF2A604-FBAD-4CE7-98C8-1BA848B14027}" srcOrd="1" destOrd="0" parTransId="{C3072C6C-2F2A-4F10-AB61-3709FEEC33FB}" sibTransId="{FA59E269-7115-4323-B9F4-FE1F2366D4D1}"/>
    <dgm:cxn modelId="{68D9773E-E7AD-495D-8BBF-4E545AA25857}" srcId="{2A0C033F-E070-48E1-81BB-6B3E6BB2C980}" destId="{5393204E-CE7E-4EDC-BE9C-D90DC02B7F38}" srcOrd="2" destOrd="0" parTransId="{5EF58FE8-89E8-4C2D-A816-7F76591870A4}" sibTransId="{7B986A71-4D16-4F5B-9586-FEB767F9ED80}"/>
    <dgm:cxn modelId="{40650EDA-310B-40B9-ADB6-CB3A08EB0D52}" srcId="{2A0C033F-E070-48E1-81BB-6B3E6BB2C980}" destId="{DD107989-EF66-4511-840B-3640B0256F4B}" srcOrd="5" destOrd="0" parTransId="{BE4DC893-B88B-4213-B436-DBFC7DF8BC11}" sibTransId="{83C50EDF-19A0-4E80-82E9-51EAB669DD0C}"/>
    <dgm:cxn modelId="{C0C6C68F-6714-425F-90AE-6107D58DC1DD}" type="presOf" srcId="{27C57AE1-C460-47EC-BB27-EBBF24B52A38}" destId="{91421B33-DC45-4E05-91C4-78B95CB6278E}" srcOrd="0" destOrd="0" presId="urn:microsoft.com/office/officeart/2005/8/layout/target2"/>
    <dgm:cxn modelId="{FB1D723C-2E46-42BC-8425-1FEE9E730F3F}" type="presOf" srcId="{5393204E-CE7E-4EDC-BE9C-D90DC02B7F38}" destId="{39E4F779-ACF3-4644-B0DE-182AF572ECFE}" srcOrd="0" destOrd="0" presId="urn:microsoft.com/office/officeart/2005/8/layout/target2"/>
    <dgm:cxn modelId="{E5BDEAF2-E89A-4789-AD3B-CA97ECC4E1E6}" srcId="{5446BE7C-C804-4CD4-9603-6FCEDD8BAE48}" destId="{27C57AE1-C460-47EC-BB27-EBBF24B52A38}" srcOrd="0" destOrd="0" parTransId="{26AD219D-8FCE-4EBB-92D3-760F37D5CF7D}" sibTransId="{9AF47D89-496F-44D7-8693-D80DEF42C9CC}"/>
    <dgm:cxn modelId="{D543A492-B2FF-4E7D-A7B7-8543C1AFC7AE}" srcId="{E9BB5B01-B2E8-4B81-85EE-D0D4E95029FA}" destId="{DC486AD8-F311-4105-875C-301192DE2DC8}" srcOrd="0" destOrd="0" parTransId="{6C3592E3-4A15-48BB-B0F3-FE2F551A843C}" sibTransId="{E5B0606A-E5D3-453D-96DF-2E6C8E67F2EB}"/>
    <dgm:cxn modelId="{1D1351C3-5E14-4706-A5E8-9FE2C68D5E3D}" type="presOf" srcId="{CFCC330A-0AFC-45B6-A250-A280F6FE3941}" destId="{CB782DFE-E107-458D-A5CF-4EE567DBACAB}" srcOrd="0" destOrd="0" presId="urn:microsoft.com/office/officeart/2005/8/layout/target2"/>
    <dgm:cxn modelId="{180207AB-2B2F-4C71-8574-3A0582D1BC9E}" type="presOf" srcId="{CCF2A604-FBAD-4CE7-98C8-1BA848B14027}" destId="{C3A9E8B0-ECBE-4B55-A228-8CE06D9231AD}" srcOrd="0" destOrd="0" presId="urn:microsoft.com/office/officeart/2005/8/layout/target2"/>
    <dgm:cxn modelId="{CEC1BCD9-68FD-4048-B05B-3AEFC123903A}" srcId="{2A0C033F-E070-48E1-81BB-6B3E6BB2C980}" destId="{F9ADC0A5-375B-40A2-BC08-B72E364DA57F}" srcOrd="3" destOrd="0" parTransId="{4A7D3FC0-5FB7-4AD6-9487-4AFDCC2220C8}" sibTransId="{FED39F2F-57FF-4AEF-B4D2-A2444A2A96E7}"/>
    <dgm:cxn modelId="{357766E8-1EC7-4CC2-A2F9-FDD52C664CCC}" type="presOf" srcId="{5446BE7C-C804-4CD4-9603-6FCEDD8BAE48}" destId="{43061311-2DCD-4DE9-9098-478D65A980F4}" srcOrd="0" destOrd="0" presId="urn:microsoft.com/office/officeart/2005/8/layout/target2"/>
    <dgm:cxn modelId="{88F340E8-F258-4646-B9F2-D442A15D8DA9}" srcId="{2A0C033F-E070-48E1-81BB-6B3E6BB2C980}" destId="{71B850DB-F638-4F46-9015-B51889320DAD}" srcOrd="4" destOrd="0" parTransId="{F5ABE06F-9A9C-46D3-8EBC-7EB20C6419E0}" sibTransId="{84CEFACD-FC8C-4064-AA32-A9EBFE5D781A}"/>
    <dgm:cxn modelId="{6AF01DDD-7DD5-4456-B435-12B861B30ED5}" srcId="{DC486AD8-F311-4105-875C-301192DE2DC8}" destId="{B42E9728-93C3-4162-8629-E8FECB058228}" srcOrd="0" destOrd="0" parTransId="{E3A98535-CD4B-4B35-953E-47AEF0C72876}" sibTransId="{61C04D7F-3DA6-4A99-8C3F-9E21ABF72911}"/>
    <dgm:cxn modelId="{0B07226F-537B-47C9-8195-256402585045}" srcId="{2A0C033F-E070-48E1-81BB-6B3E6BB2C980}" destId="{6F25D7B9-DDE1-4918-9637-DBE059629FE2}" srcOrd="0" destOrd="0" parTransId="{3B4BF3FC-084B-4E74-94E6-3025314D6C2A}" sibTransId="{AFC493AD-E6C9-4173-9AAE-40ED86E717A8}"/>
    <dgm:cxn modelId="{4DDC1219-F89C-497C-A848-DFA48F4EBCA3}" type="presOf" srcId="{F9ADC0A5-375B-40A2-BC08-B72E364DA57F}" destId="{D78D1AFC-7DCB-48AC-873A-D9F5068F2CFE}" srcOrd="0" destOrd="0" presId="urn:microsoft.com/office/officeart/2005/8/layout/target2"/>
    <dgm:cxn modelId="{9E27809E-4330-458D-9307-2EFB5404585E}" type="presOf" srcId="{71B850DB-F638-4F46-9015-B51889320DAD}" destId="{F9841ACC-B6C1-4ABD-9F1F-87FF13E13290}" srcOrd="0" destOrd="0" presId="urn:microsoft.com/office/officeart/2005/8/layout/target2"/>
    <dgm:cxn modelId="{F7D80DBF-3537-4017-BB51-BE3294A9CD21}" srcId="{5446BE7C-C804-4CD4-9603-6FCEDD8BAE48}" destId="{0C9CDBDF-47DC-4A4C-ADE2-52E0DF7D08EB}" srcOrd="2" destOrd="0" parTransId="{BE28C34C-07D3-4445-85BA-B6FD249E921F}" sibTransId="{6B0452BB-5756-4F3B-A4D1-B86ABC809397}"/>
    <dgm:cxn modelId="{D9A5C924-A763-4048-A3E7-58E2F2E51519}" srcId="{E9BB5B01-B2E8-4B81-85EE-D0D4E95029FA}" destId="{5446BE7C-C804-4CD4-9603-6FCEDD8BAE48}" srcOrd="1" destOrd="0" parTransId="{A38880D8-33AF-487B-8C76-176F3BDBCCE2}" sibTransId="{3586AC88-BFBE-4075-9273-C550F7C60CAF}"/>
    <dgm:cxn modelId="{082B6A06-7087-4BC0-913B-C1F1D833682C}" type="presOf" srcId="{B42E9728-93C3-4162-8629-E8FECB058228}" destId="{2A669428-B9B7-4CBE-882D-00B403C7E1A1}" srcOrd="0" destOrd="0" presId="urn:microsoft.com/office/officeart/2005/8/layout/target2"/>
    <dgm:cxn modelId="{3B70E7C8-77E5-4379-8825-BC77E4FE7306}" srcId="{E9BB5B01-B2E8-4B81-85EE-D0D4E95029FA}" destId="{2A0C033F-E070-48E1-81BB-6B3E6BB2C980}" srcOrd="2" destOrd="0" parTransId="{FA635158-FDC7-4233-B0D1-261D85BADDD7}" sibTransId="{AE262D45-ECE4-4D7B-B74D-3346B381114B}"/>
    <dgm:cxn modelId="{5E029C17-89AC-49B9-BBB2-830A0716E861}" srcId="{DC486AD8-F311-4105-875C-301192DE2DC8}" destId="{289820F5-6C26-4DEB-B0BA-C22E7028FA7A}" srcOrd="1" destOrd="0" parTransId="{EFFBDBD1-7F03-456D-A330-BC10D6C84DBE}" sibTransId="{6DBDF641-EC72-420C-88A8-33B1D9D48151}"/>
    <dgm:cxn modelId="{59D73F7F-EEB4-40FA-B157-1CF256BEA224}" type="presOf" srcId="{2A0C033F-E070-48E1-81BB-6B3E6BB2C980}" destId="{29143C05-6016-4A0A-BD14-9AC747272B29}" srcOrd="0" destOrd="0" presId="urn:microsoft.com/office/officeart/2005/8/layout/target2"/>
    <dgm:cxn modelId="{D6120A09-5E93-4160-A5DF-08D600B36117}" type="presOf" srcId="{289820F5-6C26-4DEB-B0BA-C22E7028FA7A}" destId="{79BA4BE5-1C8E-4C2F-A221-7C248B80268C}" srcOrd="0" destOrd="0" presId="urn:microsoft.com/office/officeart/2005/8/layout/target2"/>
    <dgm:cxn modelId="{F4517BFE-3C7A-4BE5-B63C-2B75E14783F7}" type="presOf" srcId="{DD107989-EF66-4511-840B-3640B0256F4B}" destId="{906A7DA6-5655-442D-AD1D-E05F07C15237}" srcOrd="0" destOrd="0" presId="urn:microsoft.com/office/officeart/2005/8/layout/target2"/>
    <dgm:cxn modelId="{F1650BD7-53AB-40D7-A1B5-B983048E5C6A}" srcId="{5446BE7C-C804-4CD4-9603-6FCEDD8BAE48}" destId="{CFCC330A-0AFC-45B6-A250-A280F6FE3941}" srcOrd="1" destOrd="0" parTransId="{6DBEB8CA-C4FE-4345-9710-AB75D49BE056}" sibTransId="{863E2608-B237-48CD-9418-D74C19170C89}"/>
    <dgm:cxn modelId="{5DDD76D9-16D0-4745-AEA6-16183782FEBE}" type="presOf" srcId="{6F25D7B9-DDE1-4918-9637-DBE059629FE2}" destId="{E8771433-35FB-435D-826D-2122A195DA29}" srcOrd="0" destOrd="0" presId="urn:microsoft.com/office/officeart/2005/8/layout/target2"/>
    <dgm:cxn modelId="{0A0577AF-0406-4C28-8848-705417C3B0E2}" srcId="{DC486AD8-F311-4105-875C-301192DE2DC8}" destId="{97012837-83C6-47B3-9869-F637085AC2CD}" srcOrd="2" destOrd="0" parTransId="{D1A856D5-B72B-40FC-9265-11834F00D350}" sibTransId="{C51E9468-5DC2-4549-882C-5B5403CBE6DA}"/>
    <dgm:cxn modelId="{6CA57F80-6FDE-40F6-A781-C8883AF115B7}" type="presOf" srcId="{E9BB5B01-B2E8-4B81-85EE-D0D4E95029FA}" destId="{285376D5-5F74-47B4-9E12-C3552C72CFAD}" srcOrd="0" destOrd="0" presId="urn:microsoft.com/office/officeart/2005/8/layout/target2"/>
    <dgm:cxn modelId="{D31D6ADF-DDE1-416A-B447-044F7B7F4EC1}" type="presOf" srcId="{97012837-83C6-47B3-9869-F637085AC2CD}" destId="{F39A3F73-CBD8-4755-8528-BEC55E5EA64A}" srcOrd="0" destOrd="0" presId="urn:microsoft.com/office/officeart/2005/8/layout/target2"/>
    <dgm:cxn modelId="{8339C556-2409-477B-9ACA-1778C1CBCB01}" type="presParOf" srcId="{285376D5-5F74-47B4-9E12-C3552C72CFAD}" destId="{B4B0939B-E9DD-4DF5-AD79-E4A48E31B157}" srcOrd="0" destOrd="0" presId="urn:microsoft.com/office/officeart/2005/8/layout/target2"/>
    <dgm:cxn modelId="{7F6388AE-529E-41ED-96E4-A580039AB3B9}" type="presParOf" srcId="{B4B0939B-E9DD-4DF5-AD79-E4A48E31B157}" destId="{8DA3B730-A4D5-40C4-A9A9-D2A47C0E61AA}" srcOrd="0" destOrd="0" presId="urn:microsoft.com/office/officeart/2005/8/layout/target2"/>
    <dgm:cxn modelId="{D4AE3506-DD88-4266-AEA5-58CA1F279EEC}" type="presParOf" srcId="{B4B0939B-E9DD-4DF5-AD79-E4A48E31B157}" destId="{ABF6A7BD-B196-4B6C-8C7B-42EE5D733C71}" srcOrd="1" destOrd="0" presId="urn:microsoft.com/office/officeart/2005/8/layout/target2"/>
    <dgm:cxn modelId="{2093F958-F6B3-4500-AAB7-B147F2B10774}" type="presParOf" srcId="{ABF6A7BD-B196-4B6C-8C7B-42EE5D733C71}" destId="{2A669428-B9B7-4CBE-882D-00B403C7E1A1}" srcOrd="0" destOrd="0" presId="urn:microsoft.com/office/officeart/2005/8/layout/target2"/>
    <dgm:cxn modelId="{AFAF1274-9F73-4539-B63C-A5F55B00A932}" type="presParOf" srcId="{ABF6A7BD-B196-4B6C-8C7B-42EE5D733C71}" destId="{4DA70F3F-3A79-4701-866A-0EDE4E4FDB73}" srcOrd="1" destOrd="0" presId="urn:microsoft.com/office/officeart/2005/8/layout/target2"/>
    <dgm:cxn modelId="{9C72126F-C1FC-4422-B9B1-84F6E7111CFB}" type="presParOf" srcId="{ABF6A7BD-B196-4B6C-8C7B-42EE5D733C71}" destId="{79BA4BE5-1C8E-4C2F-A221-7C248B80268C}" srcOrd="2" destOrd="0" presId="urn:microsoft.com/office/officeart/2005/8/layout/target2"/>
    <dgm:cxn modelId="{6FDD927A-D08B-41EC-B3D3-B3231B9EEDB5}" type="presParOf" srcId="{ABF6A7BD-B196-4B6C-8C7B-42EE5D733C71}" destId="{51426BA3-02CA-429B-A5C9-63F8821E2341}" srcOrd="3" destOrd="0" presId="urn:microsoft.com/office/officeart/2005/8/layout/target2"/>
    <dgm:cxn modelId="{1FC5FD20-6B86-435D-B4DC-EA77359475F5}" type="presParOf" srcId="{ABF6A7BD-B196-4B6C-8C7B-42EE5D733C71}" destId="{F39A3F73-CBD8-4755-8528-BEC55E5EA64A}" srcOrd="4" destOrd="0" presId="urn:microsoft.com/office/officeart/2005/8/layout/target2"/>
    <dgm:cxn modelId="{BE1C19BE-2CB1-4216-A846-969501D1CC90}" type="presParOf" srcId="{285376D5-5F74-47B4-9E12-C3552C72CFAD}" destId="{E4600C74-FF8F-4585-B5E7-96ACA3573573}" srcOrd="1" destOrd="0" presId="urn:microsoft.com/office/officeart/2005/8/layout/target2"/>
    <dgm:cxn modelId="{520970EF-EACF-462E-AF90-907CD6B76F53}" type="presParOf" srcId="{E4600C74-FF8F-4585-B5E7-96ACA3573573}" destId="{43061311-2DCD-4DE9-9098-478D65A980F4}" srcOrd="0" destOrd="0" presId="urn:microsoft.com/office/officeart/2005/8/layout/target2"/>
    <dgm:cxn modelId="{DAFE21F3-66FE-4288-9303-5D4131815F38}" type="presParOf" srcId="{E4600C74-FF8F-4585-B5E7-96ACA3573573}" destId="{CF11BA0A-2A52-4F35-B72D-7A14D3DAD145}" srcOrd="1" destOrd="0" presId="urn:microsoft.com/office/officeart/2005/8/layout/target2"/>
    <dgm:cxn modelId="{794B65A6-7BE1-42BD-AD0C-9CBDD69A8F71}" type="presParOf" srcId="{CF11BA0A-2A52-4F35-B72D-7A14D3DAD145}" destId="{91421B33-DC45-4E05-91C4-78B95CB6278E}" srcOrd="0" destOrd="0" presId="urn:microsoft.com/office/officeart/2005/8/layout/target2"/>
    <dgm:cxn modelId="{E6B20E45-B978-45A7-B467-22DBFB8AEF63}" type="presParOf" srcId="{CF11BA0A-2A52-4F35-B72D-7A14D3DAD145}" destId="{ED08FE69-DB3B-4307-8E83-CF7456CD932B}" srcOrd="1" destOrd="0" presId="urn:microsoft.com/office/officeart/2005/8/layout/target2"/>
    <dgm:cxn modelId="{97CE2FC0-B4C1-47F5-8C70-BA3AC8FFEB8E}" type="presParOf" srcId="{CF11BA0A-2A52-4F35-B72D-7A14D3DAD145}" destId="{CB782DFE-E107-458D-A5CF-4EE567DBACAB}" srcOrd="2" destOrd="0" presId="urn:microsoft.com/office/officeart/2005/8/layout/target2"/>
    <dgm:cxn modelId="{721843A6-6BCF-4523-8022-A9D88CFF73CD}" type="presParOf" srcId="{CF11BA0A-2A52-4F35-B72D-7A14D3DAD145}" destId="{F6D3BBA2-596A-4A49-BBC3-49AE0047BE25}" srcOrd="3" destOrd="0" presId="urn:microsoft.com/office/officeart/2005/8/layout/target2"/>
    <dgm:cxn modelId="{F2EB4443-86AC-4FBC-B0CF-5AF363253303}" type="presParOf" srcId="{CF11BA0A-2A52-4F35-B72D-7A14D3DAD145}" destId="{20C780F6-5B24-4632-85A0-0C0E7FE0EB90}" srcOrd="4" destOrd="0" presId="urn:microsoft.com/office/officeart/2005/8/layout/target2"/>
    <dgm:cxn modelId="{C7ED98AD-9884-485F-928A-2F189212F37E}" type="presParOf" srcId="{285376D5-5F74-47B4-9E12-C3552C72CFAD}" destId="{0BD6945E-6F77-4B89-A2B9-BAA3FB3418E8}" srcOrd="2" destOrd="0" presId="urn:microsoft.com/office/officeart/2005/8/layout/target2"/>
    <dgm:cxn modelId="{9C30B649-7029-440F-B48E-052BEA3BE824}" type="presParOf" srcId="{0BD6945E-6F77-4B89-A2B9-BAA3FB3418E8}" destId="{29143C05-6016-4A0A-BD14-9AC747272B29}" srcOrd="0" destOrd="0" presId="urn:microsoft.com/office/officeart/2005/8/layout/target2"/>
    <dgm:cxn modelId="{41526D2D-E8FC-438B-9214-E12B2A24502F}" type="presParOf" srcId="{0BD6945E-6F77-4B89-A2B9-BAA3FB3418E8}" destId="{B972E94C-60E8-49B7-98E7-24B3AA15012C}" srcOrd="1" destOrd="0" presId="urn:microsoft.com/office/officeart/2005/8/layout/target2"/>
    <dgm:cxn modelId="{ED419F31-EBBA-4D7B-BA2F-1CF3CF314207}" type="presParOf" srcId="{B972E94C-60E8-49B7-98E7-24B3AA15012C}" destId="{E8771433-35FB-435D-826D-2122A195DA29}" srcOrd="0" destOrd="0" presId="urn:microsoft.com/office/officeart/2005/8/layout/target2"/>
    <dgm:cxn modelId="{C7D28459-DB19-4DB8-B9AE-D40B5F786E99}" type="presParOf" srcId="{B972E94C-60E8-49B7-98E7-24B3AA15012C}" destId="{F205AE62-4945-49CB-ABDA-D7987E48C6B7}" srcOrd="1" destOrd="0" presId="urn:microsoft.com/office/officeart/2005/8/layout/target2"/>
    <dgm:cxn modelId="{8CDADC29-7BB0-4659-8174-5AA8F6A77BFF}" type="presParOf" srcId="{B972E94C-60E8-49B7-98E7-24B3AA15012C}" destId="{C3A9E8B0-ECBE-4B55-A228-8CE06D9231AD}" srcOrd="2" destOrd="0" presId="urn:microsoft.com/office/officeart/2005/8/layout/target2"/>
    <dgm:cxn modelId="{88D26A5F-7C55-419C-A517-88E9B5D15363}" type="presParOf" srcId="{B972E94C-60E8-49B7-98E7-24B3AA15012C}" destId="{C5A0D96D-BD22-4DC9-9089-E6A3FBC0699C}" srcOrd="3" destOrd="0" presId="urn:microsoft.com/office/officeart/2005/8/layout/target2"/>
    <dgm:cxn modelId="{F2557FBF-2003-495B-8C00-9529F233B785}" type="presParOf" srcId="{B972E94C-60E8-49B7-98E7-24B3AA15012C}" destId="{39E4F779-ACF3-4644-B0DE-182AF572ECFE}" srcOrd="4" destOrd="0" presId="urn:microsoft.com/office/officeart/2005/8/layout/target2"/>
    <dgm:cxn modelId="{27D9A7EF-F993-4B55-BF2F-3CF200492AD4}" type="presParOf" srcId="{B972E94C-60E8-49B7-98E7-24B3AA15012C}" destId="{643E1B65-69F4-4338-871F-404395ABCA9D}" srcOrd="5" destOrd="0" presId="urn:microsoft.com/office/officeart/2005/8/layout/target2"/>
    <dgm:cxn modelId="{DA0AE967-58CD-4999-AF6E-DB1E1FD1E3B2}" type="presParOf" srcId="{B972E94C-60E8-49B7-98E7-24B3AA15012C}" destId="{D78D1AFC-7DCB-48AC-873A-D9F5068F2CFE}" srcOrd="6" destOrd="0" presId="urn:microsoft.com/office/officeart/2005/8/layout/target2"/>
    <dgm:cxn modelId="{1A0990E6-FEAD-455F-8461-4E715D0B0676}" type="presParOf" srcId="{B972E94C-60E8-49B7-98E7-24B3AA15012C}" destId="{15CF6B05-8930-4B6C-890E-B6E2CC20543C}" srcOrd="7" destOrd="0" presId="urn:microsoft.com/office/officeart/2005/8/layout/target2"/>
    <dgm:cxn modelId="{0F7D55D1-6E4F-4367-A2AE-C2EE954188A7}" type="presParOf" srcId="{B972E94C-60E8-49B7-98E7-24B3AA15012C}" destId="{F9841ACC-B6C1-4ABD-9F1F-87FF13E13290}" srcOrd="8" destOrd="0" presId="urn:microsoft.com/office/officeart/2005/8/layout/target2"/>
    <dgm:cxn modelId="{0357C84E-EB53-488D-B02C-A2425A296119}" type="presParOf" srcId="{B972E94C-60E8-49B7-98E7-24B3AA15012C}" destId="{6F8454EA-E335-44B7-8F4F-67E4838CD794}" srcOrd="9" destOrd="0" presId="urn:microsoft.com/office/officeart/2005/8/layout/target2"/>
    <dgm:cxn modelId="{BFDED3F5-13B0-4C62-9EC9-0EA41850162A}" type="presParOf" srcId="{B972E94C-60E8-49B7-98E7-24B3AA15012C}" destId="{906A7DA6-5655-442D-AD1D-E05F07C15237}" srcOrd="1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1A998E-7306-4891-B42B-892245141F5E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4B792D17-D5CF-45D2-9B94-9B96A87E4F65}">
      <dgm:prSet phldrT="[Text]"/>
      <dgm:spPr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cs-CZ" b="1" dirty="0"/>
            <a:t>Základní výzkum</a:t>
          </a:r>
        </a:p>
      </dgm:t>
    </dgm:pt>
    <dgm:pt modelId="{3F91DB66-8467-419B-9F5B-6037CA45B55F}" type="parTrans" cxnId="{0AD9ADD2-7C85-4F5D-99C6-D9FD5A1D9BD7}">
      <dgm:prSet/>
      <dgm:spPr/>
      <dgm:t>
        <a:bodyPr/>
        <a:lstStyle/>
        <a:p>
          <a:endParaRPr lang="cs-CZ"/>
        </a:p>
      </dgm:t>
    </dgm:pt>
    <dgm:pt modelId="{55CF09C1-833B-47E7-95E8-F913018457FE}" type="sibTrans" cxnId="{0AD9ADD2-7C85-4F5D-99C6-D9FD5A1D9BD7}">
      <dgm:prSet/>
      <dgm:spPr/>
      <dgm:t>
        <a:bodyPr/>
        <a:lstStyle/>
        <a:p>
          <a:endParaRPr lang="cs-CZ"/>
        </a:p>
      </dgm:t>
    </dgm:pt>
    <dgm:pt modelId="{48D8FCDC-86B8-4CAC-AF73-883BBDB31781}">
      <dgm:prSet phldrT="[Text]"/>
      <dgm:spPr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cs-CZ" b="1" dirty="0"/>
            <a:t>Orientovaný výzkum</a:t>
          </a:r>
        </a:p>
      </dgm:t>
    </dgm:pt>
    <dgm:pt modelId="{6EB219E5-20DF-472B-BC48-F59CAE74178D}" type="parTrans" cxnId="{5046578A-BC94-403D-B7D4-DCC5179F8F2C}">
      <dgm:prSet/>
      <dgm:spPr/>
      <dgm:t>
        <a:bodyPr/>
        <a:lstStyle/>
        <a:p>
          <a:endParaRPr lang="cs-CZ"/>
        </a:p>
      </dgm:t>
    </dgm:pt>
    <dgm:pt modelId="{89AFCAF6-78AF-49B7-9CDA-C325C6EA6ECD}" type="sibTrans" cxnId="{5046578A-BC94-403D-B7D4-DCC5179F8F2C}">
      <dgm:prSet/>
      <dgm:spPr/>
      <dgm:t>
        <a:bodyPr/>
        <a:lstStyle/>
        <a:p>
          <a:endParaRPr lang="cs-CZ"/>
        </a:p>
      </dgm:t>
    </dgm:pt>
    <dgm:pt modelId="{AF35DB00-5DB7-474B-B65A-C39BFD7DD18C}">
      <dgm:prSet phldrT="[Text]"/>
      <dgm:spPr>
        <a:solidFill>
          <a:schemeClr val="accent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cs-CZ" b="1" dirty="0"/>
            <a:t>Aplikovaný vývoj</a:t>
          </a:r>
        </a:p>
      </dgm:t>
    </dgm:pt>
    <dgm:pt modelId="{3492158A-9693-4801-AE67-6F52E8126226}" type="parTrans" cxnId="{34CF8BC7-CD5C-4618-BB71-F8E6EB4EC3FA}">
      <dgm:prSet/>
      <dgm:spPr/>
      <dgm:t>
        <a:bodyPr/>
        <a:lstStyle/>
        <a:p>
          <a:endParaRPr lang="cs-CZ"/>
        </a:p>
      </dgm:t>
    </dgm:pt>
    <dgm:pt modelId="{F46A1EDA-7834-4B05-9864-80FAC2F0DDF0}" type="sibTrans" cxnId="{34CF8BC7-CD5C-4618-BB71-F8E6EB4EC3FA}">
      <dgm:prSet/>
      <dgm:spPr/>
      <dgm:t>
        <a:bodyPr/>
        <a:lstStyle/>
        <a:p>
          <a:endParaRPr lang="cs-CZ"/>
        </a:p>
      </dgm:t>
    </dgm:pt>
    <dgm:pt modelId="{EC44F144-D9B9-40D1-814A-51E3A20CC32F}">
      <dgm:prSet/>
      <dgm:spPr>
        <a:solidFill>
          <a:srgbClr val="00B0F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cs-CZ" b="1" dirty="0"/>
            <a:t>Pilotní vývoj</a:t>
          </a:r>
        </a:p>
      </dgm:t>
    </dgm:pt>
    <dgm:pt modelId="{4386C0D3-CE0A-4B6B-B7B1-5759E6A0C98E}" type="parTrans" cxnId="{425C1A87-E4AA-45C0-80B7-A610A3368918}">
      <dgm:prSet/>
      <dgm:spPr/>
      <dgm:t>
        <a:bodyPr/>
        <a:lstStyle/>
        <a:p>
          <a:endParaRPr lang="cs-CZ"/>
        </a:p>
      </dgm:t>
    </dgm:pt>
    <dgm:pt modelId="{100444E5-73E2-4F84-8747-BCEA1CB5AA25}" type="sibTrans" cxnId="{425C1A87-E4AA-45C0-80B7-A610A3368918}">
      <dgm:prSet/>
      <dgm:spPr/>
      <dgm:t>
        <a:bodyPr/>
        <a:lstStyle/>
        <a:p>
          <a:endParaRPr lang="cs-CZ"/>
        </a:p>
      </dgm:t>
    </dgm:pt>
    <dgm:pt modelId="{28351C33-B53C-49EC-A309-6E76D315F154}">
      <dgm:prSet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cs-CZ" b="1" dirty="0"/>
            <a:t>Průmyslové inovace</a:t>
          </a:r>
        </a:p>
      </dgm:t>
    </dgm:pt>
    <dgm:pt modelId="{567DAA73-29C7-48EC-92A2-D9815099BBF1}" type="parTrans" cxnId="{C6457EA3-7FF0-4DBB-B882-131107C79980}">
      <dgm:prSet/>
      <dgm:spPr/>
      <dgm:t>
        <a:bodyPr/>
        <a:lstStyle/>
        <a:p>
          <a:endParaRPr lang="cs-CZ"/>
        </a:p>
      </dgm:t>
    </dgm:pt>
    <dgm:pt modelId="{6E3A9C1C-617C-44DB-97D1-5994892F0D8A}" type="sibTrans" cxnId="{C6457EA3-7FF0-4DBB-B882-131107C79980}">
      <dgm:prSet/>
      <dgm:spPr/>
      <dgm:t>
        <a:bodyPr/>
        <a:lstStyle/>
        <a:p>
          <a:endParaRPr lang="cs-CZ"/>
        </a:p>
      </dgm:t>
    </dgm:pt>
    <dgm:pt modelId="{89125C5D-2494-4FEC-A80A-A45BF8EB227C}" type="pres">
      <dgm:prSet presAssocID="{AA1A998E-7306-4891-B42B-892245141F5E}" presName="Name0" presStyleCnt="0">
        <dgm:presLayoutVars>
          <dgm:dir/>
          <dgm:animLvl val="lvl"/>
          <dgm:resizeHandles val="exact"/>
        </dgm:presLayoutVars>
      </dgm:prSet>
      <dgm:spPr/>
    </dgm:pt>
    <dgm:pt modelId="{9F21DFFD-D715-4F67-95C5-0AFAA1AE0502}" type="pres">
      <dgm:prSet presAssocID="{4B792D17-D5CF-45D2-9B94-9B96A87E4F6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C78DB2B-02C1-451B-BDED-E7F23401E48A}" type="pres">
      <dgm:prSet presAssocID="{55CF09C1-833B-47E7-95E8-F913018457FE}" presName="parTxOnlySpace" presStyleCnt="0"/>
      <dgm:spPr/>
    </dgm:pt>
    <dgm:pt modelId="{9E5EE5D7-B276-42F4-8A38-5A18C6169739}" type="pres">
      <dgm:prSet presAssocID="{48D8FCDC-86B8-4CAC-AF73-883BBDB3178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D9BE15E-BE68-467F-8F3F-52CABC6E6706}" type="pres">
      <dgm:prSet presAssocID="{89AFCAF6-78AF-49B7-9CDA-C325C6EA6ECD}" presName="parTxOnlySpace" presStyleCnt="0"/>
      <dgm:spPr/>
    </dgm:pt>
    <dgm:pt modelId="{E9818CF1-7C40-4E24-8B8D-1E2DF385C533}" type="pres">
      <dgm:prSet presAssocID="{AF35DB00-5DB7-474B-B65A-C39BFD7DD1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A41A549-5F57-4D2C-8407-998F845E79DD}" type="pres">
      <dgm:prSet presAssocID="{F46A1EDA-7834-4B05-9864-80FAC2F0DDF0}" presName="parTxOnlySpace" presStyleCnt="0"/>
      <dgm:spPr/>
    </dgm:pt>
    <dgm:pt modelId="{0C5582E2-F764-4B22-86DE-38D58099EC1B}" type="pres">
      <dgm:prSet presAssocID="{EC44F144-D9B9-40D1-814A-51E3A20CC32F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060701-5617-4DA1-BC30-5FAEBF5A44DE}" type="pres">
      <dgm:prSet presAssocID="{100444E5-73E2-4F84-8747-BCEA1CB5AA25}" presName="parTxOnlySpace" presStyleCnt="0"/>
      <dgm:spPr/>
    </dgm:pt>
    <dgm:pt modelId="{2F950F94-E101-4856-B8E0-5E6402D0AA1C}" type="pres">
      <dgm:prSet presAssocID="{28351C33-B53C-49EC-A309-6E76D315F15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AD9ADD2-7C85-4F5D-99C6-D9FD5A1D9BD7}" srcId="{AA1A998E-7306-4891-B42B-892245141F5E}" destId="{4B792D17-D5CF-45D2-9B94-9B96A87E4F65}" srcOrd="0" destOrd="0" parTransId="{3F91DB66-8467-419B-9F5B-6037CA45B55F}" sibTransId="{55CF09C1-833B-47E7-95E8-F913018457FE}"/>
    <dgm:cxn modelId="{425C1A87-E4AA-45C0-80B7-A610A3368918}" srcId="{AA1A998E-7306-4891-B42B-892245141F5E}" destId="{EC44F144-D9B9-40D1-814A-51E3A20CC32F}" srcOrd="3" destOrd="0" parTransId="{4386C0D3-CE0A-4B6B-B7B1-5759E6A0C98E}" sibTransId="{100444E5-73E2-4F84-8747-BCEA1CB5AA25}"/>
    <dgm:cxn modelId="{A6526BC6-EDBC-4C99-B542-5CEA68834A47}" type="presOf" srcId="{48D8FCDC-86B8-4CAC-AF73-883BBDB31781}" destId="{9E5EE5D7-B276-42F4-8A38-5A18C6169739}" srcOrd="0" destOrd="0" presId="urn:microsoft.com/office/officeart/2005/8/layout/chevron1"/>
    <dgm:cxn modelId="{D1226DB6-EDB1-4DFC-BD3E-5F9CD9733521}" type="presOf" srcId="{EC44F144-D9B9-40D1-814A-51E3A20CC32F}" destId="{0C5582E2-F764-4B22-86DE-38D58099EC1B}" srcOrd="0" destOrd="0" presId="urn:microsoft.com/office/officeart/2005/8/layout/chevron1"/>
    <dgm:cxn modelId="{C6457EA3-7FF0-4DBB-B882-131107C79980}" srcId="{AA1A998E-7306-4891-B42B-892245141F5E}" destId="{28351C33-B53C-49EC-A309-6E76D315F154}" srcOrd="4" destOrd="0" parTransId="{567DAA73-29C7-48EC-92A2-D9815099BBF1}" sibTransId="{6E3A9C1C-617C-44DB-97D1-5994892F0D8A}"/>
    <dgm:cxn modelId="{397BF256-EFBE-4451-B6E6-D40568A47165}" type="presOf" srcId="{4B792D17-D5CF-45D2-9B94-9B96A87E4F65}" destId="{9F21DFFD-D715-4F67-95C5-0AFAA1AE0502}" srcOrd="0" destOrd="0" presId="urn:microsoft.com/office/officeart/2005/8/layout/chevron1"/>
    <dgm:cxn modelId="{34CF8BC7-CD5C-4618-BB71-F8E6EB4EC3FA}" srcId="{AA1A998E-7306-4891-B42B-892245141F5E}" destId="{AF35DB00-5DB7-474B-B65A-C39BFD7DD18C}" srcOrd="2" destOrd="0" parTransId="{3492158A-9693-4801-AE67-6F52E8126226}" sibTransId="{F46A1EDA-7834-4B05-9864-80FAC2F0DDF0}"/>
    <dgm:cxn modelId="{5046578A-BC94-403D-B7D4-DCC5179F8F2C}" srcId="{AA1A998E-7306-4891-B42B-892245141F5E}" destId="{48D8FCDC-86B8-4CAC-AF73-883BBDB31781}" srcOrd="1" destOrd="0" parTransId="{6EB219E5-20DF-472B-BC48-F59CAE74178D}" sibTransId="{89AFCAF6-78AF-49B7-9CDA-C325C6EA6ECD}"/>
    <dgm:cxn modelId="{B0441793-426F-4A94-BD15-8F41A67669D8}" type="presOf" srcId="{AA1A998E-7306-4891-B42B-892245141F5E}" destId="{89125C5D-2494-4FEC-A80A-A45BF8EB227C}" srcOrd="0" destOrd="0" presId="urn:microsoft.com/office/officeart/2005/8/layout/chevron1"/>
    <dgm:cxn modelId="{9EA7167A-2747-49C8-878D-224ACDC03A15}" type="presOf" srcId="{28351C33-B53C-49EC-A309-6E76D315F154}" destId="{2F950F94-E101-4856-B8E0-5E6402D0AA1C}" srcOrd="0" destOrd="0" presId="urn:microsoft.com/office/officeart/2005/8/layout/chevron1"/>
    <dgm:cxn modelId="{BEAE6A2E-91F3-4C5C-BBBF-0828E2376978}" type="presOf" srcId="{AF35DB00-5DB7-474B-B65A-C39BFD7DD18C}" destId="{E9818CF1-7C40-4E24-8B8D-1E2DF385C533}" srcOrd="0" destOrd="0" presId="urn:microsoft.com/office/officeart/2005/8/layout/chevron1"/>
    <dgm:cxn modelId="{D227848E-D6A9-46AB-9169-2904313AC447}" type="presParOf" srcId="{89125C5D-2494-4FEC-A80A-A45BF8EB227C}" destId="{9F21DFFD-D715-4F67-95C5-0AFAA1AE0502}" srcOrd="0" destOrd="0" presId="urn:microsoft.com/office/officeart/2005/8/layout/chevron1"/>
    <dgm:cxn modelId="{767235BF-A77D-496A-A4E6-1C9562151665}" type="presParOf" srcId="{89125C5D-2494-4FEC-A80A-A45BF8EB227C}" destId="{8C78DB2B-02C1-451B-BDED-E7F23401E48A}" srcOrd="1" destOrd="0" presId="urn:microsoft.com/office/officeart/2005/8/layout/chevron1"/>
    <dgm:cxn modelId="{BABB1C13-678D-4DEA-912E-5B266978A383}" type="presParOf" srcId="{89125C5D-2494-4FEC-A80A-A45BF8EB227C}" destId="{9E5EE5D7-B276-42F4-8A38-5A18C6169739}" srcOrd="2" destOrd="0" presId="urn:microsoft.com/office/officeart/2005/8/layout/chevron1"/>
    <dgm:cxn modelId="{FD1856E4-844B-4E90-8A2E-492F3E1E1B91}" type="presParOf" srcId="{89125C5D-2494-4FEC-A80A-A45BF8EB227C}" destId="{1D9BE15E-BE68-467F-8F3F-52CABC6E6706}" srcOrd="3" destOrd="0" presId="urn:microsoft.com/office/officeart/2005/8/layout/chevron1"/>
    <dgm:cxn modelId="{FA74D5BD-6EC3-41B8-8160-30C50169CBD8}" type="presParOf" srcId="{89125C5D-2494-4FEC-A80A-A45BF8EB227C}" destId="{E9818CF1-7C40-4E24-8B8D-1E2DF385C533}" srcOrd="4" destOrd="0" presId="urn:microsoft.com/office/officeart/2005/8/layout/chevron1"/>
    <dgm:cxn modelId="{62B8D6F7-A9CE-4888-A1CE-FBD49BFB2885}" type="presParOf" srcId="{89125C5D-2494-4FEC-A80A-A45BF8EB227C}" destId="{BA41A549-5F57-4D2C-8407-998F845E79DD}" srcOrd="5" destOrd="0" presId="urn:microsoft.com/office/officeart/2005/8/layout/chevron1"/>
    <dgm:cxn modelId="{0CAD08EA-A5DC-4FCE-BF70-EEA8B7AFCE33}" type="presParOf" srcId="{89125C5D-2494-4FEC-A80A-A45BF8EB227C}" destId="{0C5582E2-F764-4B22-86DE-38D58099EC1B}" srcOrd="6" destOrd="0" presId="urn:microsoft.com/office/officeart/2005/8/layout/chevron1"/>
    <dgm:cxn modelId="{44E749D9-C692-4E7E-97B3-E365881EF8DA}" type="presParOf" srcId="{89125C5D-2494-4FEC-A80A-A45BF8EB227C}" destId="{6C060701-5617-4DA1-BC30-5FAEBF5A44DE}" srcOrd="7" destOrd="0" presId="urn:microsoft.com/office/officeart/2005/8/layout/chevron1"/>
    <dgm:cxn modelId="{9F018358-CCC2-450E-9619-5AEF34AFE8C6}" type="presParOf" srcId="{89125C5D-2494-4FEC-A80A-A45BF8EB227C}" destId="{2F950F94-E101-4856-B8E0-5E6402D0AA1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63A32-19E2-4616-B16A-BC7F8E2E62EA}">
      <dsp:nvSpPr>
        <dsp:cNvPr id="0" name=""/>
        <dsp:cNvSpPr/>
      </dsp:nvSpPr>
      <dsp:spPr>
        <a:xfrm>
          <a:off x="2118146" y="0"/>
          <a:ext cx="3993307" cy="399330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E6EFB-14EC-4469-B945-1DD3D1C70CD3}">
      <dsp:nvSpPr>
        <dsp:cNvPr id="0" name=""/>
        <dsp:cNvSpPr/>
      </dsp:nvSpPr>
      <dsp:spPr>
        <a:xfrm>
          <a:off x="2497510" y="379364"/>
          <a:ext cx="1557389" cy="15573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Přímé použití</a:t>
          </a:r>
          <a:endParaRPr lang="de-DE" sz="1900" kern="1200"/>
        </a:p>
      </dsp:txBody>
      <dsp:txXfrm>
        <a:off x="2573535" y="455389"/>
        <a:ext cx="1405339" cy="1405339"/>
      </dsp:txXfrm>
    </dsp:sp>
    <dsp:sp modelId="{168FC80A-8548-45CF-B48D-5CB0FACF3DC0}">
      <dsp:nvSpPr>
        <dsp:cNvPr id="0" name=""/>
        <dsp:cNvSpPr/>
      </dsp:nvSpPr>
      <dsp:spPr>
        <a:xfrm>
          <a:off x="4174699" y="379364"/>
          <a:ext cx="1557389" cy="15573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Surovina pro chemické syntézy</a:t>
          </a:r>
          <a:endParaRPr lang="de-DE" sz="1900" kern="1200"/>
        </a:p>
      </dsp:txBody>
      <dsp:txXfrm>
        <a:off x="4250724" y="455389"/>
        <a:ext cx="1405339" cy="1405339"/>
      </dsp:txXfrm>
    </dsp:sp>
    <dsp:sp modelId="{7A973BFE-8145-4BB8-BFAB-2775B966A46E}">
      <dsp:nvSpPr>
        <dsp:cNvPr id="0" name=""/>
        <dsp:cNvSpPr/>
      </dsp:nvSpPr>
      <dsp:spPr>
        <a:xfrm>
          <a:off x="2497510" y="2056553"/>
          <a:ext cx="1557389" cy="15573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Využití pro biochemické pochody</a:t>
          </a:r>
          <a:endParaRPr lang="de-DE" sz="1900" kern="1200"/>
        </a:p>
      </dsp:txBody>
      <dsp:txXfrm>
        <a:off x="2573535" y="2132578"/>
        <a:ext cx="1405339" cy="1405339"/>
      </dsp:txXfrm>
    </dsp:sp>
    <dsp:sp modelId="{2DE5140A-F5E7-4957-B5ED-C0E78D298AD7}">
      <dsp:nvSpPr>
        <dsp:cNvPr id="0" name=""/>
        <dsp:cNvSpPr/>
      </dsp:nvSpPr>
      <dsp:spPr>
        <a:xfrm>
          <a:off x="4174699" y="2056553"/>
          <a:ext cx="1557389" cy="1557389"/>
        </a:xfrm>
        <a:prstGeom prst="roundRect">
          <a:avLst/>
        </a:prstGeom>
        <a:solidFill>
          <a:srgbClr val="009D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Přírodní fotosyntéza</a:t>
          </a:r>
          <a:endParaRPr lang="de-DE" sz="1900" kern="1200" dirty="0"/>
        </a:p>
      </dsp:txBody>
      <dsp:txXfrm>
        <a:off x="4250724" y="2132578"/>
        <a:ext cx="1405339" cy="14053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3B730-A4D5-40C4-A9A9-D2A47C0E61AA}">
      <dsp:nvSpPr>
        <dsp:cNvPr id="0" name=""/>
        <dsp:cNvSpPr/>
      </dsp:nvSpPr>
      <dsp:spPr>
        <a:xfrm>
          <a:off x="0" y="0"/>
          <a:ext cx="8640960" cy="4176464"/>
        </a:xfrm>
        <a:prstGeom prst="roundRect">
          <a:avLst>
            <a:gd name="adj" fmla="val 8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3241400" numCol="1" spcCol="1270" anchor="t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/>
            <a:t>Stávající komerční </a:t>
          </a:r>
          <a:endParaRPr lang="de-DE" sz="3500" kern="1200"/>
        </a:p>
      </dsp:txBody>
      <dsp:txXfrm>
        <a:off x="103976" y="103976"/>
        <a:ext cx="8433008" cy="3968512"/>
      </dsp:txXfrm>
    </dsp:sp>
    <dsp:sp modelId="{2A669428-B9B7-4CBE-882D-00B403C7E1A1}">
      <dsp:nvSpPr>
        <dsp:cNvPr id="0" name=""/>
        <dsp:cNvSpPr/>
      </dsp:nvSpPr>
      <dsp:spPr>
        <a:xfrm>
          <a:off x="216024" y="1044116"/>
          <a:ext cx="1296144" cy="94643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Močovina</a:t>
          </a:r>
          <a:endParaRPr lang="de-DE" sz="1100" kern="1200"/>
        </a:p>
      </dsp:txBody>
      <dsp:txXfrm>
        <a:off x="245130" y="1073222"/>
        <a:ext cx="1237932" cy="888222"/>
      </dsp:txXfrm>
    </dsp:sp>
    <dsp:sp modelId="{79BA4BE5-1C8E-4C2F-A221-7C248B80268C}">
      <dsp:nvSpPr>
        <dsp:cNvPr id="0" name=""/>
        <dsp:cNvSpPr/>
      </dsp:nvSpPr>
      <dsp:spPr>
        <a:xfrm>
          <a:off x="216024" y="2032510"/>
          <a:ext cx="1296144" cy="94643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Kyselina salicylová</a:t>
          </a:r>
          <a:endParaRPr lang="de-DE" sz="1100" kern="1200"/>
        </a:p>
      </dsp:txBody>
      <dsp:txXfrm>
        <a:off x="245130" y="2061616"/>
        <a:ext cx="1237932" cy="888222"/>
      </dsp:txXfrm>
    </dsp:sp>
    <dsp:sp modelId="{F39A3F73-CBD8-4755-8528-BEC55E5EA64A}">
      <dsp:nvSpPr>
        <dsp:cNvPr id="0" name=""/>
        <dsp:cNvSpPr/>
      </dsp:nvSpPr>
      <dsp:spPr>
        <a:xfrm>
          <a:off x="216024" y="3020904"/>
          <a:ext cx="1296144" cy="94643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Cyklické karbonáty</a:t>
          </a:r>
          <a:endParaRPr lang="de-DE" sz="1100" kern="1200"/>
        </a:p>
      </dsp:txBody>
      <dsp:txXfrm>
        <a:off x="245130" y="3050010"/>
        <a:ext cx="1237932" cy="888222"/>
      </dsp:txXfrm>
    </dsp:sp>
    <dsp:sp modelId="{43061311-2DCD-4DE9-9098-478D65A980F4}">
      <dsp:nvSpPr>
        <dsp:cNvPr id="0" name=""/>
        <dsp:cNvSpPr/>
      </dsp:nvSpPr>
      <dsp:spPr>
        <a:xfrm>
          <a:off x="1728192" y="1044116"/>
          <a:ext cx="6696744" cy="2923524"/>
        </a:xfrm>
        <a:prstGeom prst="roundRect">
          <a:avLst>
            <a:gd name="adj" fmla="val 10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856438" numCol="1" spcCol="1270" anchor="t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/>
            <a:t>Poloprovozní</a:t>
          </a:r>
          <a:endParaRPr lang="de-DE" sz="3500" kern="1200"/>
        </a:p>
      </dsp:txBody>
      <dsp:txXfrm>
        <a:off x="1818100" y="1134024"/>
        <a:ext cx="6516928" cy="2743708"/>
      </dsp:txXfrm>
    </dsp:sp>
    <dsp:sp modelId="{91421B33-DC45-4E05-91C4-78B95CB6278E}">
      <dsp:nvSpPr>
        <dsp:cNvPr id="0" name=""/>
        <dsp:cNvSpPr/>
      </dsp:nvSpPr>
      <dsp:spPr>
        <a:xfrm>
          <a:off x="1895610" y="2067349"/>
          <a:ext cx="1339348" cy="53270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Metanol</a:t>
          </a:r>
          <a:endParaRPr lang="de-DE" sz="1100" kern="1200"/>
        </a:p>
      </dsp:txBody>
      <dsp:txXfrm>
        <a:off x="1911993" y="2083732"/>
        <a:ext cx="1306582" cy="499942"/>
      </dsp:txXfrm>
    </dsp:sp>
    <dsp:sp modelId="{CB782DFE-E107-458D-A5CF-4EE567DBACAB}">
      <dsp:nvSpPr>
        <dsp:cNvPr id="0" name=""/>
        <dsp:cNvSpPr/>
      </dsp:nvSpPr>
      <dsp:spPr>
        <a:xfrm>
          <a:off x="1895610" y="2641131"/>
          <a:ext cx="1339348" cy="53270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Anorganické uhličitany</a:t>
          </a:r>
          <a:endParaRPr lang="de-DE" sz="1100" kern="1200"/>
        </a:p>
      </dsp:txBody>
      <dsp:txXfrm>
        <a:off x="1911993" y="2657514"/>
        <a:ext cx="1306582" cy="499942"/>
      </dsp:txXfrm>
    </dsp:sp>
    <dsp:sp modelId="{20C780F6-5B24-4632-85A0-0C0E7FE0EB90}">
      <dsp:nvSpPr>
        <dsp:cNvPr id="0" name=""/>
        <dsp:cNvSpPr/>
      </dsp:nvSpPr>
      <dsp:spPr>
        <a:xfrm>
          <a:off x="1895610" y="3214914"/>
          <a:ext cx="1339348" cy="53270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Kyselina mravenčí</a:t>
          </a:r>
          <a:endParaRPr lang="de-DE" sz="1100" kern="1200"/>
        </a:p>
      </dsp:txBody>
      <dsp:txXfrm>
        <a:off x="1911993" y="3231297"/>
        <a:ext cx="1306582" cy="499942"/>
      </dsp:txXfrm>
    </dsp:sp>
    <dsp:sp modelId="{29143C05-6016-4A0A-BD14-9AC747272B29}">
      <dsp:nvSpPr>
        <dsp:cNvPr id="0" name=""/>
        <dsp:cNvSpPr/>
      </dsp:nvSpPr>
      <dsp:spPr>
        <a:xfrm>
          <a:off x="3413179" y="2088232"/>
          <a:ext cx="4795732" cy="1670585"/>
        </a:xfrm>
        <a:prstGeom prst="roundRect">
          <a:avLst>
            <a:gd name="adj" fmla="val 10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942953" numCol="1" spcCol="1270" anchor="t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/>
            <a:t>Ve výzkumu</a:t>
          </a:r>
          <a:endParaRPr lang="de-DE" sz="3500" kern="1200" dirty="0"/>
        </a:p>
      </dsp:txBody>
      <dsp:txXfrm>
        <a:off x="3464555" y="2139608"/>
        <a:ext cx="4692980" cy="1567833"/>
      </dsp:txXfrm>
    </dsp:sp>
    <dsp:sp modelId="{E8771433-35FB-435D-826D-2122A195DA29}">
      <dsp:nvSpPr>
        <dsp:cNvPr id="0" name=""/>
        <dsp:cNvSpPr/>
      </dsp:nvSpPr>
      <dsp:spPr>
        <a:xfrm>
          <a:off x="3533072" y="2839995"/>
          <a:ext cx="740786" cy="75176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DME </a:t>
          </a:r>
          <a:endParaRPr lang="de-DE" sz="1100" kern="1200"/>
        </a:p>
      </dsp:txBody>
      <dsp:txXfrm>
        <a:off x="3555854" y="2862777"/>
        <a:ext cx="695222" cy="706199"/>
      </dsp:txXfrm>
    </dsp:sp>
    <dsp:sp modelId="{C3A9E8B0-ECBE-4B55-A228-8CE06D9231AD}">
      <dsp:nvSpPr>
        <dsp:cNvPr id="0" name=""/>
        <dsp:cNvSpPr/>
      </dsp:nvSpPr>
      <dsp:spPr>
        <a:xfrm>
          <a:off x="4294933" y="2839995"/>
          <a:ext cx="740786" cy="75176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Aldehydy</a:t>
          </a:r>
          <a:endParaRPr lang="de-DE" sz="1100" kern="1200"/>
        </a:p>
      </dsp:txBody>
      <dsp:txXfrm>
        <a:off x="4317715" y="2862777"/>
        <a:ext cx="695222" cy="706199"/>
      </dsp:txXfrm>
    </dsp:sp>
    <dsp:sp modelId="{39E4F779-ACF3-4644-B0DE-182AF572ECFE}">
      <dsp:nvSpPr>
        <dsp:cNvPr id="0" name=""/>
        <dsp:cNvSpPr/>
      </dsp:nvSpPr>
      <dsp:spPr>
        <a:xfrm>
          <a:off x="5056794" y="2839995"/>
          <a:ext cx="740786" cy="75176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Alkoholy</a:t>
          </a:r>
          <a:endParaRPr lang="de-DE" sz="1100" kern="1200"/>
        </a:p>
      </dsp:txBody>
      <dsp:txXfrm>
        <a:off x="5079576" y="2862777"/>
        <a:ext cx="695222" cy="706199"/>
      </dsp:txXfrm>
    </dsp:sp>
    <dsp:sp modelId="{D78D1AFC-7DCB-48AC-873A-D9F5068F2CFE}">
      <dsp:nvSpPr>
        <dsp:cNvPr id="0" name=""/>
        <dsp:cNvSpPr/>
      </dsp:nvSpPr>
      <dsp:spPr>
        <a:xfrm>
          <a:off x="5818656" y="2839995"/>
          <a:ext cx="740786" cy="75176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Organické kyseliny</a:t>
          </a:r>
          <a:endParaRPr lang="de-DE" sz="1100" kern="1200"/>
        </a:p>
      </dsp:txBody>
      <dsp:txXfrm>
        <a:off x="5841438" y="2862777"/>
        <a:ext cx="695222" cy="706199"/>
      </dsp:txXfrm>
    </dsp:sp>
    <dsp:sp modelId="{F9841ACC-B6C1-4ABD-9F1F-87FF13E13290}">
      <dsp:nvSpPr>
        <dsp:cNvPr id="0" name=""/>
        <dsp:cNvSpPr/>
      </dsp:nvSpPr>
      <dsp:spPr>
        <a:xfrm>
          <a:off x="6580517" y="2839995"/>
          <a:ext cx="740786" cy="75176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dirty="0"/>
            <a:t>Vyšší karbonáty</a:t>
          </a:r>
          <a:endParaRPr lang="de-DE" sz="1100" kern="1200" dirty="0"/>
        </a:p>
      </dsp:txBody>
      <dsp:txXfrm>
        <a:off x="6603299" y="2862777"/>
        <a:ext cx="695222" cy="706199"/>
      </dsp:txXfrm>
    </dsp:sp>
    <dsp:sp modelId="{906A7DA6-5655-442D-AD1D-E05F07C15237}">
      <dsp:nvSpPr>
        <dsp:cNvPr id="0" name=""/>
        <dsp:cNvSpPr/>
      </dsp:nvSpPr>
      <dsp:spPr>
        <a:xfrm>
          <a:off x="7342378" y="2839995"/>
          <a:ext cx="740786" cy="75176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dirty="0"/>
            <a:t>Polymery</a:t>
          </a:r>
          <a:endParaRPr lang="en-GB" sz="1100" kern="1200" dirty="0"/>
        </a:p>
      </dsp:txBody>
      <dsp:txXfrm>
        <a:off x="7365160" y="2862777"/>
        <a:ext cx="695222" cy="7061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>
              <a:solidFill>
                <a:srgbClr val="0021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51D83-4C51-45D6-87E7-CCDEE661FA75}" type="datetimeFigureOut">
              <a:rPr lang="cs-CZ" smtClean="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6.3.2019</a:t>
            </a:fld>
            <a:endParaRPr lang="cs-CZ" dirty="0">
              <a:solidFill>
                <a:srgbClr val="0021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>
              <a:solidFill>
                <a:srgbClr val="0021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AAD75-5AB2-4833-AFAA-9DDEBC0AA15B}" type="slidenum">
              <a:rPr lang="cs-CZ" smtClean="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cs-CZ" dirty="0">
              <a:solidFill>
                <a:srgbClr val="0021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15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8CCB8-480D-4DA2-823B-7CF0D3518112}" type="datetimeFigureOut">
              <a:rPr lang="cs-CZ" smtClean="0"/>
              <a:pPr/>
              <a:t>6.3.2019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F9A4BE-6B72-42C5-BA21-48A5BD78FA9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972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rgbClr val="002147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rgbClr val="002147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rgbClr val="002147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rgbClr val="002147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rgbClr val="002147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xmlns="" id="{DE36D5D1-E6EE-4F06-B18A-A60089B9B9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19902B-9DEA-4064-B8A7-0E2F6569CD53}" type="slidenum">
              <a:rPr lang="cs-CZ" altLang="de-DE"/>
              <a:pPr eaLnBrk="1" hangingPunct="1">
                <a:spcBef>
                  <a:spcPct val="0"/>
                </a:spcBef>
              </a:pPr>
              <a:t>10</a:t>
            </a:fld>
            <a:endParaRPr lang="cs-CZ" altLang="de-DE"/>
          </a:p>
        </p:txBody>
      </p:sp>
      <p:sp>
        <p:nvSpPr>
          <p:cNvPr id="143363" name="Rectangle 1026">
            <a:extLst>
              <a:ext uri="{FF2B5EF4-FFF2-40B4-BE49-F238E27FC236}">
                <a16:creationId xmlns:a16="http://schemas.microsoft.com/office/drawing/2014/main" xmlns="" id="{3E350686-4972-4BF5-BE27-30D3AA6A67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1027">
            <a:extLst>
              <a:ext uri="{FF2B5EF4-FFF2-40B4-BE49-F238E27FC236}">
                <a16:creationId xmlns:a16="http://schemas.microsoft.com/office/drawing/2014/main" xmlns="" id="{6BB1E232-0212-4144-9237-BCFAAEFC8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>
            <a:extLst>
              <a:ext uri="{FF2B5EF4-FFF2-40B4-BE49-F238E27FC236}">
                <a16:creationId xmlns:a16="http://schemas.microsoft.com/office/drawing/2014/main" xmlns="" id="{835D1815-7575-4697-B454-9DF5B3566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50A6BB-F9A9-4D67-85AB-48CE878DF29D}" type="slidenum">
              <a:rPr lang="cs-CZ" altLang="de-DE"/>
              <a:pPr eaLnBrk="1" hangingPunct="1">
                <a:spcBef>
                  <a:spcPct val="0"/>
                </a:spcBef>
              </a:pPr>
              <a:t>13</a:t>
            </a:fld>
            <a:endParaRPr lang="cs-CZ" altLang="de-DE"/>
          </a:p>
        </p:txBody>
      </p:sp>
      <p:sp>
        <p:nvSpPr>
          <p:cNvPr id="144387" name="Rectangle 1026">
            <a:extLst>
              <a:ext uri="{FF2B5EF4-FFF2-40B4-BE49-F238E27FC236}">
                <a16:creationId xmlns:a16="http://schemas.microsoft.com/office/drawing/2014/main" xmlns="" id="{2E196151-51A0-4FD7-B4B6-DE4F3F9BA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1027">
            <a:extLst>
              <a:ext uri="{FF2B5EF4-FFF2-40B4-BE49-F238E27FC236}">
                <a16:creationId xmlns:a16="http://schemas.microsoft.com/office/drawing/2014/main" xmlns="" id="{4ACB9597-5D7D-4EE2-9F75-02FBD36DB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xmlns="" id="{62698945-0BF4-4439-B0B2-9C86EC1EC0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FA45AA-739B-47DB-BCD2-AF9B71B95744}" type="slidenum">
              <a:rPr lang="cs-CZ" altLang="de-DE"/>
              <a:pPr eaLnBrk="1" hangingPunct="1">
                <a:spcBef>
                  <a:spcPct val="0"/>
                </a:spcBef>
              </a:pPr>
              <a:t>16</a:t>
            </a:fld>
            <a:endParaRPr lang="cs-CZ" altLang="de-DE"/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xmlns="" id="{75EEEA5A-4BF5-40B0-82AE-6CA02430F6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xmlns="" id="{293FB084-C14C-4458-BED4-3D353CA9CD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xmlns="" id="{3DE31F4F-C3AD-4C47-BD5B-310475526A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CA0E20-CC86-4B42-A57D-E1F19C9BA88B}" type="slidenum">
              <a:rPr lang="cs-CZ" altLang="de-DE"/>
              <a:pPr eaLnBrk="1" hangingPunct="1">
                <a:spcBef>
                  <a:spcPct val="0"/>
                </a:spcBef>
              </a:pPr>
              <a:t>17</a:t>
            </a:fld>
            <a:endParaRPr lang="cs-CZ" altLang="de-DE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xmlns="" id="{CA446F05-AE45-44A8-9629-888C605781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xmlns="" id="{495AEF90-7FE3-47CF-A5B0-617BE7795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xmlns="" id="{0AAF0152-DE3A-4C57-ACFA-FD242246B7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1CC6C1-3A9B-409E-88E6-986148F72978}" type="slidenum">
              <a:rPr lang="cs-CZ" altLang="de-DE"/>
              <a:pPr eaLnBrk="1" hangingPunct="1">
                <a:spcBef>
                  <a:spcPct val="0"/>
                </a:spcBef>
              </a:pPr>
              <a:t>18</a:t>
            </a:fld>
            <a:endParaRPr lang="cs-CZ" altLang="de-DE"/>
          </a:p>
        </p:txBody>
      </p:sp>
      <p:sp>
        <p:nvSpPr>
          <p:cNvPr id="124931" name="Rectangle 1026">
            <a:extLst>
              <a:ext uri="{FF2B5EF4-FFF2-40B4-BE49-F238E27FC236}">
                <a16:creationId xmlns:a16="http://schemas.microsoft.com/office/drawing/2014/main" xmlns="" id="{FDE44AC4-B36D-455E-896E-8C2A334CB4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1027">
            <a:extLst>
              <a:ext uri="{FF2B5EF4-FFF2-40B4-BE49-F238E27FC236}">
                <a16:creationId xmlns:a16="http://schemas.microsoft.com/office/drawing/2014/main" xmlns="" id="{6D7DA1D1-8A8D-4D58-9A63-219895DF43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9A4BE-6B72-42C5-BA21-48A5BD78FA94}" type="slidenum">
              <a:rPr lang="cs-CZ" smtClean="0"/>
              <a:pPr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980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4" y="161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4365104"/>
            <a:ext cx="7772400" cy="648072"/>
          </a:xfrm>
        </p:spPr>
        <p:txBody>
          <a:bodyPr/>
          <a:lstStyle>
            <a:lvl1pPr algn="l">
              <a:defRPr sz="3200">
                <a:solidFill>
                  <a:srgbClr val="0021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71600" y="5301208"/>
            <a:ext cx="6480720" cy="7920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cs-CZ" sz="1400" baseline="0" dirty="0">
                <a:solidFill>
                  <a:srgbClr val="676D6F"/>
                </a:solidFill>
                <a:ea typeface="+mj-ea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GB" noProof="0" dirty="0">
                <a:latin typeface="Arial" charset="0"/>
                <a:cs typeface="Arial" charset="0"/>
              </a:rPr>
              <a:t>Date:</a:t>
            </a:r>
          </a:p>
          <a:p>
            <a:pPr lvl="0">
              <a:spcBef>
                <a:spcPct val="0"/>
              </a:spcBef>
              <a:buNone/>
            </a:pPr>
            <a:r>
              <a:rPr lang="en-GB" noProof="0" dirty="0">
                <a:latin typeface="Arial" charset="0"/>
                <a:cs typeface="Arial" charset="0"/>
              </a:rPr>
              <a:t>Author:</a:t>
            </a:r>
          </a:p>
          <a:p>
            <a:pPr lvl="0">
              <a:spcBef>
                <a:spcPct val="0"/>
              </a:spcBef>
              <a:buNone/>
            </a:pPr>
            <a:r>
              <a:rPr lang="en-GB" noProof="0" dirty="0">
                <a:latin typeface="Arial" charset="0"/>
                <a:cs typeface="Arial" charset="0"/>
              </a:rPr>
              <a:t>Project:</a:t>
            </a:r>
            <a:r>
              <a:rPr lang="en-GB" dirty="0"/>
              <a:t>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71600" y="6450053"/>
            <a:ext cx="2133600" cy="365125"/>
          </a:xfrm>
        </p:spPr>
        <p:txBody>
          <a:bodyPr/>
          <a:lstStyle>
            <a:lvl1pPr>
              <a:defRPr>
                <a:solidFill>
                  <a:srgbClr val="676D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23CA052-9521-40E4-B10E-2F06056ACA9F}" type="datetimeFigureOut">
              <a:rPr lang="en-GB" noProof="0" smtClean="0"/>
              <a:pPr/>
              <a:t>06/03/2019</a:t>
            </a:fld>
            <a:endParaRPr lang="en-GB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563888" y="6450053"/>
            <a:ext cx="2895600" cy="365125"/>
          </a:xfrm>
        </p:spPr>
        <p:txBody>
          <a:bodyPr/>
          <a:lstStyle>
            <a:lvl1pPr>
              <a:defRPr>
                <a:solidFill>
                  <a:srgbClr val="676D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9882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268760"/>
            <a:ext cx="2057400" cy="4857403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68760"/>
            <a:ext cx="6019800" cy="4857403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A052-9521-40E4-B10E-2F06056ACA9F}" type="datetimeFigureOut">
              <a:rPr lang="cs-CZ" smtClean="0"/>
              <a:pPr/>
              <a:t>6.3.2019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1528-6F1F-43E4-B512-5843ADB8CB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47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3252191"/>
            <a:ext cx="9145149" cy="274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"/>
          <p:cNvSpPr txBox="1">
            <a:spLocks noChangeArrowheads="1"/>
          </p:cNvSpPr>
          <p:nvPr userDrawn="1"/>
        </p:nvSpPr>
        <p:spPr bwMode="auto">
          <a:xfrm>
            <a:off x="444268" y="1887865"/>
            <a:ext cx="6071948" cy="34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1800" b="1" noProof="0" dirty="0">
                <a:solidFill>
                  <a:srgbClr val="676D6F"/>
                </a:solidFill>
                <a:latin typeface="Arial" charset="0"/>
              </a:rPr>
              <a:t>Contacts:</a:t>
            </a:r>
          </a:p>
          <a:p>
            <a:pPr eaLnBrk="1" hangingPunct="1"/>
            <a:endParaRPr lang="cs-CZ" sz="1400" noProof="0" dirty="0">
              <a:solidFill>
                <a:srgbClr val="002147"/>
              </a:solidFill>
              <a:latin typeface="Arial" charset="0"/>
            </a:endParaRPr>
          </a:p>
          <a:p>
            <a:pPr eaLnBrk="1" hangingPunct="1">
              <a:lnSpc>
                <a:spcPts val="1700"/>
              </a:lnSpc>
              <a:spcAft>
                <a:spcPts val="600"/>
              </a:spcAft>
            </a:pPr>
            <a:r>
              <a:rPr lang="cs-CZ" sz="1400" b="1" noProof="0" dirty="0">
                <a:solidFill>
                  <a:srgbClr val="002147"/>
                </a:solidFill>
                <a:latin typeface="Arial" charset="0"/>
              </a:rPr>
              <a:t>Unipetrol výzkumně vzdělávací centrum, a.s.</a:t>
            </a:r>
            <a:endParaRPr lang="cs-CZ" sz="1400" noProof="0" dirty="0">
              <a:solidFill>
                <a:srgbClr val="002147"/>
              </a:solidFill>
              <a:latin typeface="Arial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cs-CZ" sz="1400" noProof="0" dirty="0">
                <a:solidFill>
                  <a:srgbClr val="002147"/>
                </a:solidFill>
                <a:latin typeface="Arial" charset="0"/>
              </a:rPr>
              <a:t>Revoluční 1521/84, Ústí nad </a:t>
            </a:r>
            <a:r>
              <a:rPr lang="en-GB" sz="1400" noProof="0" dirty="0">
                <a:solidFill>
                  <a:srgbClr val="002147"/>
                </a:solidFill>
                <a:latin typeface="Arial" charset="0"/>
              </a:rPr>
              <a:t>Labem, Postal Code 400 01</a:t>
            </a:r>
          </a:p>
          <a:p>
            <a:pPr eaLnBrk="1" hangingPunct="1">
              <a:lnSpc>
                <a:spcPts val="1500"/>
              </a:lnSpc>
            </a:pPr>
            <a:endParaRPr lang="en-GB" sz="1400" noProof="0" dirty="0">
              <a:solidFill>
                <a:srgbClr val="002147"/>
              </a:solidFill>
              <a:latin typeface="Arial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en-GB" sz="1400" noProof="0" dirty="0">
                <a:solidFill>
                  <a:srgbClr val="002147"/>
                </a:solidFill>
                <a:latin typeface="Arial" charset="0"/>
              </a:rPr>
              <a:t>Reg. No.: 62243136, TAX ID No.: CZ62243136</a:t>
            </a:r>
          </a:p>
          <a:p>
            <a:pPr eaLnBrk="1" hangingPunct="1">
              <a:lnSpc>
                <a:spcPts val="1500"/>
              </a:lnSpc>
            </a:pPr>
            <a:r>
              <a:rPr lang="en-GB" sz="1400" noProof="0" dirty="0">
                <a:solidFill>
                  <a:srgbClr val="002147"/>
                </a:solidFill>
                <a:latin typeface="Arial" charset="0"/>
              </a:rPr>
              <a:t>e-mail: </a:t>
            </a:r>
            <a:r>
              <a:rPr lang="cs-CZ" sz="1400" noProof="0" dirty="0" err="1">
                <a:solidFill>
                  <a:srgbClr val="002147"/>
                </a:solidFill>
                <a:latin typeface="Arial" charset="0"/>
              </a:rPr>
              <a:t>unicre</a:t>
            </a:r>
            <a:r>
              <a:rPr lang="en-GB" sz="1400" noProof="0" dirty="0">
                <a:solidFill>
                  <a:srgbClr val="002147"/>
                </a:solidFill>
                <a:latin typeface="Arial" charset="0"/>
              </a:rPr>
              <a:t>@</a:t>
            </a:r>
            <a:r>
              <a:rPr lang="cs-CZ" sz="1400" noProof="0" dirty="0" err="1">
                <a:solidFill>
                  <a:srgbClr val="002147"/>
                </a:solidFill>
                <a:latin typeface="Arial" charset="0"/>
              </a:rPr>
              <a:t>unicre</a:t>
            </a:r>
            <a:r>
              <a:rPr lang="en-GB" sz="1400" noProof="0" dirty="0">
                <a:solidFill>
                  <a:srgbClr val="002147"/>
                </a:solidFill>
                <a:latin typeface="Arial" charset="0"/>
              </a:rPr>
              <a:t>.</a:t>
            </a:r>
            <a:r>
              <a:rPr lang="en-GB" sz="1400" noProof="0" dirty="0" err="1">
                <a:solidFill>
                  <a:srgbClr val="002147"/>
                </a:solidFill>
                <a:latin typeface="Arial" charset="0"/>
              </a:rPr>
              <a:t>cz</a:t>
            </a:r>
            <a:r>
              <a:rPr lang="en-GB" sz="1400" noProof="0" dirty="0">
                <a:solidFill>
                  <a:srgbClr val="002147"/>
                </a:solidFill>
                <a:latin typeface="Arial" charset="0"/>
              </a:rPr>
              <a:t>, www.unicre.cz</a:t>
            </a:r>
          </a:p>
          <a:p>
            <a:pPr eaLnBrk="1" hangingPunct="1">
              <a:lnSpc>
                <a:spcPts val="1500"/>
              </a:lnSpc>
            </a:pPr>
            <a:r>
              <a:rPr lang="en-GB" sz="1400" noProof="0" dirty="0">
                <a:solidFill>
                  <a:srgbClr val="002147"/>
                </a:solidFill>
                <a:latin typeface="Arial" charset="0"/>
              </a:rPr>
              <a:t>Registered in the Commercial Register at the Regional Court in</a:t>
            </a:r>
            <a:r>
              <a:rPr lang="cs-CZ" sz="1400" noProof="0" dirty="0">
                <a:solidFill>
                  <a:srgbClr val="002147"/>
                </a:solidFill>
                <a:latin typeface="Arial" charset="0"/>
              </a:rPr>
              <a:t> Ústí </a:t>
            </a:r>
            <a:r>
              <a:rPr lang="en-GB" sz="1400" noProof="0" dirty="0">
                <a:solidFill>
                  <a:srgbClr val="002147"/>
                </a:solidFill>
                <a:latin typeface="Arial" charset="0"/>
              </a:rPr>
              <a:t>n. L.,</a:t>
            </a:r>
            <a:endParaRPr lang="cs-CZ" sz="1400" noProof="0" dirty="0">
              <a:solidFill>
                <a:srgbClr val="002147"/>
              </a:solidFill>
              <a:latin typeface="Arial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en-GB" sz="1400" noProof="0" dirty="0">
                <a:solidFill>
                  <a:srgbClr val="002147"/>
                </a:solidFill>
                <a:latin typeface="Arial" charset="0"/>
              </a:rPr>
              <a:t>Part B, File 664</a:t>
            </a:r>
            <a:r>
              <a:rPr lang="cs-CZ" sz="1400" noProof="0" dirty="0">
                <a:solidFill>
                  <a:srgbClr val="002147"/>
                </a:solidFill>
                <a:latin typeface="Arial" charset="0"/>
              </a:rPr>
              <a:t>;</a:t>
            </a:r>
            <a:r>
              <a:rPr lang="cs-CZ" sz="1400" baseline="0" noProof="0" dirty="0">
                <a:solidFill>
                  <a:srgbClr val="002147"/>
                </a:solidFill>
                <a:latin typeface="Arial" charset="0"/>
              </a:rPr>
              <a:t> </a:t>
            </a:r>
            <a:r>
              <a:rPr lang="en-GB" sz="1400" noProof="0" dirty="0">
                <a:solidFill>
                  <a:srgbClr val="002147"/>
                </a:solidFill>
                <a:latin typeface="Arial" charset="0"/>
              </a:rPr>
              <a:t>Banking information: 7009 411/0100, KB </a:t>
            </a:r>
            <a:r>
              <a:rPr lang="cs-CZ" sz="1400" noProof="0" dirty="0">
                <a:solidFill>
                  <a:srgbClr val="002147"/>
                </a:solidFill>
                <a:latin typeface="Arial" charset="0"/>
              </a:rPr>
              <a:t>Ústí n. L.</a:t>
            </a:r>
          </a:p>
          <a:p>
            <a:pPr eaLnBrk="1" hangingPunct="1">
              <a:spcBef>
                <a:spcPts val="1800"/>
              </a:spcBef>
            </a:pPr>
            <a:endParaRPr lang="cs-CZ" sz="1400" noProof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ts val="1800"/>
              </a:spcBef>
            </a:pPr>
            <a:r>
              <a:rPr lang="en-US" sz="1400" noProof="0">
                <a:solidFill>
                  <a:schemeClr val="bg1"/>
                </a:solidFill>
                <a:latin typeface="Arial" charset="0"/>
              </a:rPr>
              <a:t>Workplace </a:t>
            </a:r>
            <a:r>
              <a:rPr lang="en-GB" sz="1400" noProof="0" dirty="0">
                <a:solidFill>
                  <a:schemeClr val="bg1"/>
                </a:solidFill>
                <a:latin typeface="Arial" charset="0"/>
              </a:rPr>
              <a:t>in </a:t>
            </a:r>
            <a:r>
              <a:rPr lang="cs-CZ" sz="1400" noProof="0" dirty="0">
                <a:solidFill>
                  <a:schemeClr val="bg1"/>
                </a:solidFill>
                <a:latin typeface="Arial" charset="0"/>
              </a:rPr>
              <a:t>Litvínov</a:t>
            </a:r>
            <a:r>
              <a:rPr lang="en-GB" sz="1400" noProof="0" dirty="0">
                <a:solidFill>
                  <a:schemeClr val="bg1"/>
                </a:solidFill>
                <a:latin typeface="Arial" charset="0"/>
              </a:rPr>
              <a:t>:</a:t>
            </a:r>
          </a:p>
          <a:p>
            <a:pPr eaLnBrk="1" hangingPunct="1"/>
            <a:r>
              <a:rPr lang="cs-CZ" sz="1400" noProof="0" dirty="0">
                <a:solidFill>
                  <a:schemeClr val="bg1"/>
                </a:solidFill>
                <a:latin typeface="Arial" charset="0"/>
              </a:rPr>
              <a:t>Areál Chempark, Záluží 1, Litvínov, </a:t>
            </a:r>
            <a:r>
              <a:rPr lang="en-GB" sz="1400" noProof="0" dirty="0">
                <a:solidFill>
                  <a:schemeClr val="bg1"/>
                </a:solidFill>
                <a:latin typeface="Arial" charset="0"/>
              </a:rPr>
              <a:t>PSČ 436 70</a:t>
            </a:r>
          </a:p>
          <a:p>
            <a:pPr eaLnBrk="1" hangingPunct="1"/>
            <a:endParaRPr lang="cs-CZ" sz="2000" dirty="0">
              <a:solidFill>
                <a:srgbClr val="002147"/>
              </a:solidFill>
              <a:latin typeface="Arial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8" y="0"/>
            <a:ext cx="4082733" cy="188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983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3DDBD91-76DB-461E-8E04-346F69DBA0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4F37F0D-262F-4BEB-A80A-EC18247CC3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2E55F0F-4217-4114-885C-8690520BF7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AB9142-9F7E-4BDF-B9BA-75A48B19A4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977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720080"/>
          </a:xfr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/>
              <a:t>Kliknutím lze upravit styl.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A052-9521-40E4-B10E-2F06056ACA9F}" type="datetimeFigureOut">
              <a:rPr lang="cs-CZ" smtClean="0"/>
              <a:pPr/>
              <a:t>6.3.2019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1528-6F1F-43E4-B512-5843ADB8CB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848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7544" y="2132856"/>
            <a:ext cx="4038600" cy="40653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2132856"/>
            <a:ext cx="4038600" cy="40653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A052-9521-40E4-B10E-2F06056ACA9F}" type="datetimeFigureOut">
              <a:rPr lang="cs-CZ" smtClean="0"/>
              <a:pPr/>
              <a:t>6.3.2019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1528-6F1F-43E4-B512-5843ADB8CBA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720080"/>
          </a:xfr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325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2060848"/>
            <a:ext cx="4040188" cy="648073"/>
          </a:xfrm>
        </p:spPr>
        <p:txBody>
          <a:bodyPr anchor="b">
            <a:noAutofit/>
          </a:bodyPr>
          <a:lstStyle>
            <a:lvl1pPr marL="0" indent="0">
              <a:spcBef>
                <a:spcPts val="6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780928"/>
            <a:ext cx="4040188" cy="33452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008" y="2060848"/>
            <a:ext cx="4041775" cy="648072"/>
          </a:xfrm>
        </p:spPr>
        <p:txBody>
          <a:bodyPr anchor="b">
            <a:noAutofit/>
          </a:bodyPr>
          <a:lstStyle>
            <a:lvl1pPr marL="0" indent="0">
              <a:buNone/>
              <a:defRPr lang="cs-CZ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cs-CZ" noProof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780928"/>
            <a:ext cx="4041775" cy="33452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A052-9521-40E4-B10E-2F06056ACA9F}" type="datetimeFigureOut">
              <a:rPr lang="cs-CZ" smtClean="0"/>
              <a:pPr/>
              <a:t>6.3.2019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1528-6F1F-43E4-B512-5843ADB8CBA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720080"/>
          </a:xfr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76004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A052-9521-40E4-B10E-2F06056ACA9F}" type="datetimeFigureOut">
              <a:rPr lang="cs-CZ" smtClean="0"/>
              <a:pPr/>
              <a:t>6.3.2019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1528-6F1F-43E4-B512-5843ADB8CBA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720080"/>
          </a:xfr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8437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A052-9521-40E4-B10E-2F06056ACA9F}" type="datetimeFigureOut">
              <a:rPr lang="cs-CZ" smtClean="0"/>
              <a:pPr/>
              <a:t>6.3.2019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1528-6F1F-43E4-B512-5843ADB8CB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40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3008313" cy="7920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268760"/>
            <a:ext cx="5111750" cy="48574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204864"/>
            <a:ext cx="3008313" cy="3921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A052-9521-40E4-B10E-2F06056ACA9F}" type="datetimeFigureOut">
              <a:rPr lang="cs-CZ" smtClean="0"/>
              <a:pPr/>
              <a:t>6.3.2019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1528-6F1F-43E4-B512-5843ADB8CB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272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501317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63688" y="1268760"/>
            <a:ext cx="5486400" cy="3600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63688" y="5733256"/>
            <a:ext cx="5486400" cy="4389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A052-9521-40E4-B10E-2F06056ACA9F}" type="datetimeFigureOut">
              <a:rPr lang="cs-CZ" smtClean="0"/>
              <a:pPr/>
              <a:t>6.3.2019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1528-6F1F-43E4-B512-5843ADB8CB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69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132856"/>
            <a:ext cx="8229600" cy="399330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A052-9521-40E4-B10E-2F06056ACA9F}" type="datetimeFigureOut">
              <a:rPr lang="cs-CZ" smtClean="0"/>
              <a:pPr/>
              <a:t>6.3.2019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1528-6F1F-43E4-B512-5843ADB8CBA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720080"/>
          </a:xfr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933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98"/>
            <a:ext cx="9144000" cy="646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Kliknutím</a:t>
            </a:r>
            <a:r>
              <a:rPr lang="en-GB" dirty="0"/>
              <a:t> </a:t>
            </a:r>
            <a:r>
              <a:rPr lang="en-GB" dirty="0" err="1"/>
              <a:t>lze</a:t>
            </a:r>
            <a:r>
              <a:rPr lang="en-GB" dirty="0"/>
              <a:t> </a:t>
            </a:r>
            <a:r>
              <a:rPr lang="en-GB" dirty="0" err="1"/>
              <a:t>upravit</a:t>
            </a:r>
            <a:r>
              <a:rPr lang="en-GB" dirty="0"/>
              <a:t> </a:t>
            </a:r>
            <a:r>
              <a:rPr lang="en-GB" dirty="0" err="1"/>
              <a:t>styl</a:t>
            </a:r>
            <a:r>
              <a:rPr lang="cs-CZ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988840"/>
            <a:ext cx="8229600" cy="41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Kliknutím</a:t>
            </a:r>
            <a:r>
              <a:rPr lang="en-GB" noProof="0" dirty="0"/>
              <a:t> </a:t>
            </a:r>
            <a:r>
              <a:rPr lang="en-GB" noProof="0" dirty="0" err="1"/>
              <a:t>lze</a:t>
            </a:r>
            <a:r>
              <a:rPr lang="en-GB" noProof="0" dirty="0"/>
              <a:t> </a:t>
            </a:r>
            <a:r>
              <a:rPr lang="en-GB" noProof="0" dirty="0" err="1"/>
              <a:t>upravit</a:t>
            </a:r>
            <a:r>
              <a:rPr lang="en-GB" noProof="0" dirty="0"/>
              <a:t> </a:t>
            </a:r>
            <a:r>
              <a:rPr lang="en-GB" noProof="0" dirty="0" err="1"/>
              <a:t>styly</a:t>
            </a:r>
            <a:r>
              <a:rPr lang="en-GB" noProof="0" dirty="0"/>
              <a:t> </a:t>
            </a:r>
            <a:r>
              <a:rPr lang="en-GB" noProof="0" dirty="0" err="1"/>
              <a:t>předlohy</a:t>
            </a:r>
            <a:r>
              <a:rPr lang="en-GB" noProof="0" dirty="0"/>
              <a:t> </a:t>
            </a:r>
            <a:r>
              <a:rPr lang="en-GB" noProof="0" dirty="0" err="1"/>
              <a:t>textu</a:t>
            </a:r>
            <a:r>
              <a:rPr lang="en-GB" noProof="0" dirty="0"/>
              <a:t>.</a:t>
            </a:r>
          </a:p>
          <a:p>
            <a:pPr lvl="1"/>
            <a:r>
              <a:rPr lang="en-GB" noProof="0" dirty="0" err="1"/>
              <a:t>Druhá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  <a:p>
            <a:pPr lvl="2"/>
            <a:r>
              <a:rPr lang="en-GB" noProof="0" dirty="0" err="1"/>
              <a:t>Třetí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  <a:p>
            <a:pPr lvl="3"/>
            <a:r>
              <a:rPr lang="en-GB" noProof="0" dirty="0" err="1"/>
              <a:t>Čtvrtá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  <a:p>
            <a:pPr lvl="4"/>
            <a:r>
              <a:rPr lang="en-GB" noProof="0" dirty="0" err="1"/>
              <a:t>Pátá</a:t>
            </a:r>
            <a:r>
              <a:rPr lang="en-GB" noProof="0" dirty="0"/>
              <a:t> </a:t>
            </a:r>
            <a:r>
              <a:rPr lang="en-GB" noProof="0" dirty="0" err="1"/>
              <a:t>úroveň</a:t>
            </a:r>
            <a:endParaRPr lang="en-GB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67544" y="6464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A052-9521-40E4-B10E-2F06056ACA9F}" type="datetimeFigureOut">
              <a:rPr lang="cs-CZ" smtClean="0"/>
              <a:pPr/>
              <a:t>6.3.2019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464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88224" y="6464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31528-6F1F-43E4-B512-5843ADB8CBAB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4928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214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21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21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21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21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21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1499" y="4365104"/>
            <a:ext cx="8676456" cy="648072"/>
          </a:xfrm>
        </p:spPr>
        <p:txBody>
          <a:bodyPr>
            <a:noAutofit/>
          </a:bodyPr>
          <a:lstStyle/>
          <a:p>
            <a:r>
              <a:rPr lang="cs-CZ" dirty="0"/>
              <a:t>UNIPETROL - UNICRE - VODÍK - CO</a:t>
            </a:r>
            <a:r>
              <a:rPr lang="cs-CZ" baseline="-25000" dirty="0"/>
              <a:t>2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		CO JIŽ UMÍME (A NEUMÍME)</a:t>
            </a:r>
          </a:p>
        </p:txBody>
      </p:sp>
      <p:sp>
        <p:nvSpPr>
          <p:cNvPr id="4" name="Podnadpis 2"/>
          <p:cNvSpPr>
            <a:spLocks noGrp="1"/>
          </p:cNvSpPr>
          <p:nvPr>
            <p:ph type="subTitle" idx="1"/>
          </p:nvPr>
        </p:nvSpPr>
        <p:spPr>
          <a:xfrm>
            <a:off x="971600" y="5301208"/>
            <a:ext cx="6328792" cy="710936"/>
          </a:xfrm>
        </p:spPr>
        <p:txBody>
          <a:bodyPr>
            <a:normAutofit fontScale="85000" lnSpcReduction="20000"/>
          </a:bodyPr>
          <a:lstStyle/>
          <a:p>
            <a:pPr marL="0" indent="0" algn="l" eaLnBrk="1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cs-CZ" dirty="0">
                <a:latin typeface="Arial" charset="0"/>
                <a:cs typeface="Arial" charset="0"/>
              </a:rPr>
              <a:t>Doc. Ing. J. Lederer, CSc.</a:t>
            </a:r>
          </a:p>
          <a:p>
            <a:pPr marL="0" indent="0" algn="l" eaLnBrk="1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cs-CZ" dirty="0">
                <a:latin typeface="Arial" charset="0"/>
                <a:cs typeface="Arial" charset="0"/>
              </a:rPr>
              <a:t>UniCRE</a:t>
            </a:r>
          </a:p>
          <a:p>
            <a:pPr marL="0" indent="0" algn="l" eaLnBrk="1" hangingPunct="1">
              <a:spcBef>
                <a:spcPct val="0"/>
              </a:spcBef>
              <a:spcAft>
                <a:spcPct val="0"/>
              </a:spcAft>
              <a:buNone/>
            </a:pPr>
            <a:endParaRPr lang="cs-CZ" dirty="0">
              <a:latin typeface="Arial" charset="0"/>
              <a:cs typeface="Arial" charset="0"/>
            </a:endParaRPr>
          </a:p>
          <a:p>
            <a:pPr marL="0" indent="0" algn="l" eaLnBrk="1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cs-CZ" dirty="0">
                <a:latin typeface="Arial" charset="0"/>
                <a:cs typeface="Arial" charset="0"/>
              </a:rPr>
              <a:t>Praha, 7.3.2019</a:t>
            </a:r>
            <a:endParaRPr lang="en-GB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58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>
            <a:extLst>
              <a:ext uri="{FF2B5EF4-FFF2-40B4-BE49-F238E27FC236}">
                <a16:creationId xmlns:a16="http://schemas.microsoft.com/office/drawing/2014/main" xmlns="" id="{EB7C1B3D-4AB0-4CA7-9B7C-D3D2D12B1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5788025"/>
            <a:ext cx="823912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1600" b="1">
                <a:latin typeface="Palatino Linotype" panose="02040502050505030304" pitchFamily="18" charset="0"/>
              </a:rPr>
              <a:t>1 - Reactor, 2 – TLE, 3 – Carbon Black washing, 4 - C</a:t>
            </a:r>
            <a:r>
              <a:rPr lang="en-US" altLang="de-DE" sz="1600" b="1">
                <a:latin typeface="Palatino Linotype" panose="02040502050505030304" pitchFamily="18" charset="0"/>
              </a:rPr>
              <a:t>yanide</a:t>
            </a:r>
            <a:r>
              <a:rPr lang="en-US" altLang="de-DE" sz="1600" b="1">
                <a:latin typeface="Palatino Linotype" panose="02040502050505030304" pitchFamily="18" charset="0"/>
                <a:cs typeface="Times New Roman" panose="02020603050405020304" pitchFamily="18" charset="0"/>
              </a:rPr>
              <a:t> absorption</a:t>
            </a:r>
            <a:r>
              <a:rPr lang="cs-CZ" altLang="de-DE" sz="1600" b="1">
                <a:latin typeface="Palatino Linotype" panose="02040502050505030304" pitchFamily="18" charset="0"/>
              </a:rPr>
              <a:t>, 5 – H</a:t>
            </a:r>
            <a:r>
              <a:rPr lang="cs-CZ" altLang="de-DE" sz="1600" b="1" baseline="-25000">
                <a:latin typeface="Palatino Linotype" panose="02040502050505030304" pitchFamily="18" charset="0"/>
              </a:rPr>
              <a:t>2</a:t>
            </a:r>
            <a:r>
              <a:rPr lang="cs-CZ" altLang="de-DE" sz="1600" b="1">
                <a:latin typeface="Palatino Linotype" panose="02040502050505030304" pitchFamily="18" charset="0"/>
              </a:rPr>
              <a:t>S washing</a:t>
            </a:r>
            <a:endParaRPr lang="en-US" altLang="de-DE" sz="1600" b="1">
              <a:latin typeface="Palatino Linotype" panose="02040502050505030304" pitchFamily="18" charset="0"/>
            </a:endParaRPr>
          </a:p>
        </p:txBody>
      </p:sp>
      <p:grpSp>
        <p:nvGrpSpPr>
          <p:cNvPr id="31747" name="Group 1027">
            <a:extLst>
              <a:ext uri="{FF2B5EF4-FFF2-40B4-BE49-F238E27FC236}">
                <a16:creationId xmlns:a16="http://schemas.microsoft.com/office/drawing/2014/main" xmlns="" id="{33D0DC98-BFF3-45AF-B422-D06F5DA18079}"/>
              </a:ext>
            </a:extLst>
          </p:cNvPr>
          <p:cNvGrpSpPr>
            <a:grpSpLocks/>
          </p:cNvGrpSpPr>
          <p:nvPr/>
        </p:nvGrpSpPr>
        <p:grpSpPr bwMode="auto">
          <a:xfrm>
            <a:off x="1059359" y="2009856"/>
            <a:ext cx="8049145" cy="3723400"/>
            <a:chOff x="123" y="762"/>
            <a:chExt cx="5490" cy="2670"/>
          </a:xfrm>
        </p:grpSpPr>
        <p:sp>
          <p:nvSpPr>
            <p:cNvPr id="181252" name="Text Box 1028">
              <a:extLst>
                <a:ext uri="{FF2B5EF4-FFF2-40B4-BE49-F238E27FC236}">
                  <a16:creationId xmlns:a16="http://schemas.microsoft.com/office/drawing/2014/main" xmlns="" id="{7CD4996C-38AC-45DA-BE49-DF2F8690116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23" y="2363"/>
              <a:ext cx="1092" cy="3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35000"/>
                </a:spcAft>
                <a:defRPr/>
              </a:pPr>
              <a:r>
                <a:rPr lang="cs-CZ" sz="1200" b="1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rPr>
                <a:t>Carbon Black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cs-CZ" sz="1200" b="1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rPr>
                <a:t>water solution</a:t>
              </a:r>
            </a:p>
          </p:txBody>
        </p:sp>
        <p:sp>
          <p:nvSpPr>
            <p:cNvPr id="31750" name="AutoShape 1029">
              <a:extLst>
                <a:ext uri="{FF2B5EF4-FFF2-40B4-BE49-F238E27FC236}">
                  <a16:creationId xmlns:a16="http://schemas.microsoft.com/office/drawing/2014/main" xmlns="" id="{C17C15AB-E65D-466E-A3F7-6B44D187A9A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73" y="1165"/>
              <a:ext cx="243" cy="56"/>
            </a:xfrm>
            <a:prstGeom prst="chevron">
              <a:avLst>
                <a:gd name="adj" fmla="val 50103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2400"/>
            </a:p>
          </p:txBody>
        </p:sp>
        <p:grpSp>
          <p:nvGrpSpPr>
            <p:cNvPr id="31751" name="Group 1030">
              <a:extLst>
                <a:ext uri="{FF2B5EF4-FFF2-40B4-BE49-F238E27FC236}">
                  <a16:creationId xmlns:a16="http://schemas.microsoft.com/office/drawing/2014/main" xmlns="" id="{3741DF03-85D5-418A-BC7E-308FB25F3E6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69" y="1483"/>
              <a:ext cx="243" cy="728"/>
              <a:chOff x="457" y="434"/>
              <a:chExt cx="743" cy="2917"/>
            </a:xfrm>
          </p:grpSpPr>
          <p:sp>
            <p:nvSpPr>
              <p:cNvPr id="31903" name="Arc 1031">
                <a:extLst>
                  <a:ext uri="{FF2B5EF4-FFF2-40B4-BE49-F238E27FC236}">
                    <a16:creationId xmlns:a16="http://schemas.microsoft.com/office/drawing/2014/main" xmlns="" id="{BE236E68-0853-49A5-AF64-D3DF1E64B6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7" y="434"/>
                <a:ext cx="742" cy="231"/>
              </a:xfrm>
              <a:custGeom>
                <a:avLst/>
                <a:gdLst>
                  <a:gd name="T0" fmla="*/ 0 w 43123"/>
                  <a:gd name="T1" fmla="*/ 2 h 21600"/>
                  <a:gd name="T2" fmla="*/ 13 w 43123"/>
                  <a:gd name="T3" fmla="*/ 2 h 21600"/>
                  <a:gd name="T4" fmla="*/ 6 w 43123"/>
                  <a:gd name="T5" fmla="*/ 2 h 21600"/>
                  <a:gd name="T6" fmla="*/ 0 60000 65536"/>
                  <a:gd name="T7" fmla="*/ 0 60000 65536"/>
                  <a:gd name="T8" fmla="*/ 0 60000 65536"/>
                  <a:gd name="T9" fmla="*/ 0 w 43123"/>
                  <a:gd name="T10" fmla="*/ 0 h 21600"/>
                  <a:gd name="T11" fmla="*/ 43123 w 4312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23" h="21600" fill="none" extrusionOk="0">
                    <a:moveTo>
                      <a:pt x="-1" y="20528"/>
                    </a:moveTo>
                    <a:cubicBezTo>
                      <a:pt x="570" y="9030"/>
                      <a:pt x="10059" y="-1"/>
                      <a:pt x="21573" y="0"/>
                    </a:cubicBezTo>
                    <a:cubicBezTo>
                      <a:pt x="32934" y="0"/>
                      <a:pt x="42354" y="8802"/>
                      <a:pt x="43123" y="20137"/>
                    </a:cubicBezTo>
                  </a:path>
                  <a:path w="43123" h="21600" stroke="0" extrusionOk="0">
                    <a:moveTo>
                      <a:pt x="-1" y="20528"/>
                    </a:moveTo>
                    <a:cubicBezTo>
                      <a:pt x="570" y="9030"/>
                      <a:pt x="10059" y="-1"/>
                      <a:pt x="21573" y="0"/>
                    </a:cubicBezTo>
                    <a:cubicBezTo>
                      <a:pt x="32934" y="0"/>
                      <a:pt x="42354" y="8802"/>
                      <a:pt x="43123" y="20137"/>
                    </a:cubicBezTo>
                    <a:lnTo>
                      <a:pt x="21573" y="21600"/>
                    </a:lnTo>
                    <a:lnTo>
                      <a:pt x="-1" y="20528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904" name="Line 1032">
                <a:extLst>
                  <a:ext uri="{FF2B5EF4-FFF2-40B4-BE49-F238E27FC236}">
                    <a16:creationId xmlns:a16="http://schemas.microsoft.com/office/drawing/2014/main" xmlns="" id="{1E5C34BE-290F-45C6-BB3C-848AD082DE1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59" y="645"/>
                <a:ext cx="0" cy="24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905" name="Line 1033">
                <a:extLst>
                  <a:ext uri="{FF2B5EF4-FFF2-40B4-BE49-F238E27FC236}">
                    <a16:creationId xmlns:a16="http://schemas.microsoft.com/office/drawing/2014/main" xmlns="" id="{ABE8DBCB-DD23-42CF-9A86-D2049F7D08F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200" y="645"/>
                <a:ext cx="0" cy="24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906" name="Arc 1034">
                <a:extLst>
                  <a:ext uri="{FF2B5EF4-FFF2-40B4-BE49-F238E27FC236}">
                    <a16:creationId xmlns:a16="http://schemas.microsoft.com/office/drawing/2014/main" xmlns="" id="{08BF80B1-E25B-45BE-AC65-1454D557FA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>
                <a:off x="458" y="3120"/>
                <a:ext cx="742" cy="231"/>
              </a:xfrm>
              <a:custGeom>
                <a:avLst/>
                <a:gdLst>
                  <a:gd name="T0" fmla="*/ 0 w 43123"/>
                  <a:gd name="T1" fmla="*/ 2 h 21600"/>
                  <a:gd name="T2" fmla="*/ 13 w 43123"/>
                  <a:gd name="T3" fmla="*/ 2 h 21600"/>
                  <a:gd name="T4" fmla="*/ 6 w 43123"/>
                  <a:gd name="T5" fmla="*/ 2 h 21600"/>
                  <a:gd name="T6" fmla="*/ 0 60000 65536"/>
                  <a:gd name="T7" fmla="*/ 0 60000 65536"/>
                  <a:gd name="T8" fmla="*/ 0 60000 65536"/>
                  <a:gd name="T9" fmla="*/ 0 w 43123"/>
                  <a:gd name="T10" fmla="*/ 0 h 21600"/>
                  <a:gd name="T11" fmla="*/ 43123 w 4312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23" h="21600" fill="none" extrusionOk="0">
                    <a:moveTo>
                      <a:pt x="-1" y="20528"/>
                    </a:moveTo>
                    <a:cubicBezTo>
                      <a:pt x="570" y="9030"/>
                      <a:pt x="10059" y="-1"/>
                      <a:pt x="21573" y="0"/>
                    </a:cubicBezTo>
                    <a:cubicBezTo>
                      <a:pt x="32934" y="0"/>
                      <a:pt x="42354" y="8802"/>
                      <a:pt x="43123" y="20137"/>
                    </a:cubicBezTo>
                  </a:path>
                  <a:path w="43123" h="21600" stroke="0" extrusionOk="0">
                    <a:moveTo>
                      <a:pt x="-1" y="20528"/>
                    </a:moveTo>
                    <a:cubicBezTo>
                      <a:pt x="570" y="9030"/>
                      <a:pt x="10059" y="-1"/>
                      <a:pt x="21573" y="0"/>
                    </a:cubicBezTo>
                    <a:cubicBezTo>
                      <a:pt x="32934" y="0"/>
                      <a:pt x="42354" y="8802"/>
                      <a:pt x="43123" y="20137"/>
                    </a:cubicBezTo>
                    <a:lnTo>
                      <a:pt x="21573" y="21600"/>
                    </a:lnTo>
                    <a:lnTo>
                      <a:pt x="-1" y="20528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1752" name="Line 1035">
              <a:extLst>
                <a:ext uri="{FF2B5EF4-FFF2-40B4-BE49-F238E27FC236}">
                  <a16:creationId xmlns:a16="http://schemas.microsoft.com/office/drawing/2014/main" xmlns="" id="{6A39F072-69B5-4674-BADD-474EC574BB3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27" y="1592"/>
              <a:ext cx="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53" name="Line 1036">
              <a:extLst>
                <a:ext uri="{FF2B5EF4-FFF2-40B4-BE49-F238E27FC236}">
                  <a16:creationId xmlns:a16="http://schemas.microsoft.com/office/drawing/2014/main" xmlns="" id="{4B1684A5-9F97-4B33-AFFB-9C55B2684A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929" y="1845"/>
              <a:ext cx="2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54" name="Line 1037">
              <a:extLst>
                <a:ext uri="{FF2B5EF4-FFF2-40B4-BE49-F238E27FC236}">
                  <a16:creationId xmlns:a16="http://schemas.microsoft.com/office/drawing/2014/main" xmlns="" id="{A24C7323-6291-41FD-BC7C-F5FAD78C1A1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2689" y="1534"/>
              <a:ext cx="0" cy="5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55" name="Line 1038">
              <a:extLst>
                <a:ext uri="{FF2B5EF4-FFF2-40B4-BE49-F238E27FC236}">
                  <a16:creationId xmlns:a16="http://schemas.microsoft.com/office/drawing/2014/main" xmlns="" id="{5885F814-C915-4589-BFC6-21C5AD6CD56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933" y="1328"/>
              <a:ext cx="0" cy="17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56" name="Line 1039">
              <a:extLst>
                <a:ext uri="{FF2B5EF4-FFF2-40B4-BE49-F238E27FC236}">
                  <a16:creationId xmlns:a16="http://schemas.microsoft.com/office/drawing/2014/main" xmlns="" id="{A9580B1B-CB89-4F7B-B564-69305AED90E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05" y="1334"/>
              <a:ext cx="0" cy="1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57" name="Line 1040">
              <a:extLst>
                <a:ext uri="{FF2B5EF4-FFF2-40B4-BE49-F238E27FC236}">
                  <a16:creationId xmlns:a16="http://schemas.microsoft.com/office/drawing/2014/main" xmlns="" id="{E8943839-A5B9-47FC-93E7-D206F8937F9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831" y="1331"/>
              <a:ext cx="7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58" name="Text Box 1041">
              <a:extLst>
                <a:ext uri="{FF2B5EF4-FFF2-40B4-BE49-F238E27FC236}">
                  <a16:creationId xmlns:a16="http://schemas.microsoft.com/office/drawing/2014/main" xmlns="" id="{D05AA0A3-7C29-4BA0-A7F9-AC56B9F6482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007" y="1656"/>
              <a:ext cx="60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CO : H</a:t>
              </a:r>
              <a:r>
                <a:rPr lang="cs-CZ" altLang="de-DE" sz="1200" b="1" baseline="-250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1759" name="AutoShape 1042">
              <a:extLst>
                <a:ext uri="{FF2B5EF4-FFF2-40B4-BE49-F238E27FC236}">
                  <a16:creationId xmlns:a16="http://schemas.microsoft.com/office/drawing/2014/main" xmlns="" id="{46CBF1C7-3B2F-4F34-9925-90CE52E4A22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76" y="1817"/>
              <a:ext cx="243" cy="56"/>
            </a:xfrm>
            <a:prstGeom prst="chevron">
              <a:avLst>
                <a:gd name="adj" fmla="val 50103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2400"/>
            </a:p>
          </p:txBody>
        </p:sp>
        <p:sp>
          <p:nvSpPr>
            <p:cNvPr id="31760" name="Line 1043">
              <a:extLst>
                <a:ext uri="{FF2B5EF4-FFF2-40B4-BE49-F238E27FC236}">
                  <a16:creationId xmlns:a16="http://schemas.microsoft.com/office/drawing/2014/main" xmlns="" id="{3E169029-64CE-44AC-A705-F482423C81E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589" y="1194"/>
              <a:ext cx="6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61" name="Text Box 1044">
              <a:extLst>
                <a:ext uri="{FF2B5EF4-FFF2-40B4-BE49-F238E27FC236}">
                  <a16:creationId xmlns:a16="http://schemas.microsoft.com/office/drawing/2014/main" xmlns="" id="{7BB3EB34-75EE-418D-BBDB-29F4537D476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998" y="986"/>
              <a:ext cx="60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H</a:t>
              </a:r>
              <a:r>
                <a:rPr lang="cs-CZ" altLang="de-DE" sz="1200" b="1" baseline="-25000">
                  <a:latin typeface="Arial" panose="020B0604020202020204" pitchFamily="34" charset="0"/>
                </a:rPr>
                <a:t>2</a:t>
              </a:r>
              <a:r>
                <a:rPr lang="cs-CZ" altLang="de-DE" sz="1200" b="1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31762" name="Text Box 1045">
              <a:extLst>
                <a:ext uri="{FF2B5EF4-FFF2-40B4-BE49-F238E27FC236}">
                  <a16:creationId xmlns:a16="http://schemas.microsoft.com/office/drawing/2014/main" xmlns="" id="{9A5ED0A6-07C6-4125-A64B-098DC6EFAAC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297" y="2154"/>
              <a:ext cx="2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de-DE" sz="2000"/>
                <a:t>2</a:t>
              </a:r>
            </a:p>
          </p:txBody>
        </p:sp>
        <p:sp>
          <p:nvSpPr>
            <p:cNvPr id="31763" name="Text Box 1046">
              <a:extLst>
                <a:ext uri="{FF2B5EF4-FFF2-40B4-BE49-F238E27FC236}">
                  <a16:creationId xmlns:a16="http://schemas.microsoft.com/office/drawing/2014/main" xmlns="" id="{6998B8CC-2C6D-41EE-B1AC-BC58A73DADF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983" y="1794"/>
              <a:ext cx="1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de-DE" sz="2000"/>
                <a:t>3</a:t>
              </a:r>
            </a:p>
          </p:txBody>
        </p:sp>
        <p:sp>
          <p:nvSpPr>
            <p:cNvPr id="31764" name="Text Box 1047">
              <a:extLst>
                <a:ext uri="{FF2B5EF4-FFF2-40B4-BE49-F238E27FC236}">
                  <a16:creationId xmlns:a16="http://schemas.microsoft.com/office/drawing/2014/main" xmlns="" id="{50D404DB-8806-4868-937E-14DF968B103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181" y="1794"/>
              <a:ext cx="2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de-DE" sz="2000"/>
                <a:t>4</a:t>
              </a:r>
            </a:p>
          </p:txBody>
        </p:sp>
        <p:sp>
          <p:nvSpPr>
            <p:cNvPr id="31765" name="Text Box 1048">
              <a:extLst>
                <a:ext uri="{FF2B5EF4-FFF2-40B4-BE49-F238E27FC236}">
                  <a16:creationId xmlns:a16="http://schemas.microsoft.com/office/drawing/2014/main" xmlns="" id="{496F5D97-98F6-4822-BB57-B4ACE6E6B3C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53" y="1788"/>
              <a:ext cx="2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de-DE" sz="2000"/>
                <a:t>1</a:t>
              </a:r>
            </a:p>
          </p:txBody>
        </p:sp>
        <p:sp>
          <p:nvSpPr>
            <p:cNvPr id="31766" name="Text Box 1049">
              <a:extLst>
                <a:ext uri="{FF2B5EF4-FFF2-40B4-BE49-F238E27FC236}">
                  <a16:creationId xmlns:a16="http://schemas.microsoft.com/office/drawing/2014/main" xmlns="" id="{73BEF9AC-E869-4651-B9BA-3EA8E10D78E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893" y="3240"/>
              <a:ext cx="6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de-DE" altLang="de-DE" sz="1400">
                <a:latin typeface="Palatino Linotype" panose="02040502050505030304" pitchFamily="18" charset="0"/>
              </a:endParaRPr>
            </a:p>
          </p:txBody>
        </p:sp>
        <p:grpSp>
          <p:nvGrpSpPr>
            <p:cNvPr id="31767" name="Group 1050">
              <a:extLst>
                <a:ext uri="{FF2B5EF4-FFF2-40B4-BE49-F238E27FC236}">
                  <a16:creationId xmlns:a16="http://schemas.microsoft.com/office/drawing/2014/main" xmlns="" id="{C18D8953-EABE-473A-9542-15913A5381A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725" y="1501"/>
              <a:ext cx="209" cy="626"/>
              <a:chOff x="2544" y="720"/>
              <a:chExt cx="480" cy="1440"/>
            </a:xfrm>
          </p:grpSpPr>
          <p:grpSp>
            <p:nvGrpSpPr>
              <p:cNvPr id="31894" name="Group 1051">
                <a:extLst>
                  <a:ext uri="{FF2B5EF4-FFF2-40B4-BE49-F238E27FC236}">
                    <a16:creationId xmlns:a16="http://schemas.microsoft.com/office/drawing/2014/main" xmlns="" id="{B3FE1FD7-5856-4C06-8FEF-405E491A4D8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544" y="720"/>
                <a:ext cx="480" cy="1440"/>
                <a:chOff x="457" y="434"/>
                <a:chExt cx="743" cy="2917"/>
              </a:xfrm>
            </p:grpSpPr>
            <p:sp>
              <p:nvSpPr>
                <p:cNvPr id="31899" name="Arc 1052">
                  <a:extLst>
                    <a:ext uri="{FF2B5EF4-FFF2-40B4-BE49-F238E27FC236}">
                      <a16:creationId xmlns:a16="http://schemas.microsoft.com/office/drawing/2014/main" xmlns="" id="{851E46A8-6E6B-48D3-8CAC-9123D88316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57" y="434"/>
                  <a:ext cx="742" cy="231"/>
                </a:xfrm>
                <a:custGeom>
                  <a:avLst/>
                  <a:gdLst>
                    <a:gd name="T0" fmla="*/ 0 w 43123"/>
                    <a:gd name="T1" fmla="*/ 2 h 21600"/>
                    <a:gd name="T2" fmla="*/ 13 w 43123"/>
                    <a:gd name="T3" fmla="*/ 2 h 21600"/>
                    <a:gd name="T4" fmla="*/ 6 w 43123"/>
                    <a:gd name="T5" fmla="*/ 2 h 21600"/>
                    <a:gd name="T6" fmla="*/ 0 60000 65536"/>
                    <a:gd name="T7" fmla="*/ 0 60000 65536"/>
                    <a:gd name="T8" fmla="*/ 0 60000 65536"/>
                    <a:gd name="T9" fmla="*/ 0 w 43123"/>
                    <a:gd name="T10" fmla="*/ 0 h 21600"/>
                    <a:gd name="T11" fmla="*/ 43123 w 4312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23" h="21600" fill="none" extrusionOk="0">
                      <a:moveTo>
                        <a:pt x="-1" y="20528"/>
                      </a:moveTo>
                      <a:cubicBezTo>
                        <a:pt x="570" y="9030"/>
                        <a:pt x="10059" y="-1"/>
                        <a:pt x="21573" y="0"/>
                      </a:cubicBezTo>
                      <a:cubicBezTo>
                        <a:pt x="32934" y="0"/>
                        <a:pt x="42354" y="8802"/>
                        <a:pt x="43123" y="20137"/>
                      </a:cubicBezTo>
                    </a:path>
                    <a:path w="43123" h="21600" stroke="0" extrusionOk="0">
                      <a:moveTo>
                        <a:pt x="-1" y="20528"/>
                      </a:moveTo>
                      <a:cubicBezTo>
                        <a:pt x="570" y="9030"/>
                        <a:pt x="10059" y="-1"/>
                        <a:pt x="21573" y="0"/>
                      </a:cubicBezTo>
                      <a:cubicBezTo>
                        <a:pt x="32934" y="0"/>
                        <a:pt x="42354" y="8802"/>
                        <a:pt x="43123" y="20137"/>
                      </a:cubicBezTo>
                      <a:lnTo>
                        <a:pt x="21573" y="21600"/>
                      </a:lnTo>
                      <a:lnTo>
                        <a:pt x="-1" y="20528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900" name="Line 1053">
                  <a:extLst>
                    <a:ext uri="{FF2B5EF4-FFF2-40B4-BE49-F238E27FC236}">
                      <a16:creationId xmlns:a16="http://schemas.microsoft.com/office/drawing/2014/main" xmlns="" id="{87BD4FD3-25C2-489C-9283-49E8EE77DB0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59" y="645"/>
                  <a:ext cx="0" cy="24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31901" name="Line 1054">
                  <a:extLst>
                    <a:ext uri="{FF2B5EF4-FFF2-40B4-BE49-F238E27FC236}">
                      <a16:creationId xmlns:a16="http://schemas.microsoft.com/office/drawing/2014/main" xmlns="" id="{C327CA77-ABE8-413F-911D-E0474AFDA66E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200" y="645"/>
                  <a:ext cx="0" cy="24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31902" name="Arc 1055">
                  <a:extLst>
                    <a:ext uri="{FF2B5EF4-FFF2-40B4-BE49-F238E27FC236}">
                      <a16:creationId xmlns:a16="http://schemas.microsoft.com/office/drawing/2014/main" xmlns="" id="{9B406ADD-09C2-4D60-9D32-5B03F9FC139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800000">
                  <a:off x="458" y="3120"/>
                  <a:ext cx="742" cy="231"/>
                </a:xfrm>
                <a:custGeom>
                  <a:avLst/>
                  <a:gdLst>
                    <a:gd name="T0" fmla="*/ 0 w 43123"/>
                    <a:gd name="T1" fmla="*/ 2 h 21600"/>
                    <a:gd name="T2" fmla="*/ 13 w 43123"/>
                    <a:gd name="T3" fmla="*/ 2 h 21600"/>
                    <a:gd name="T4" fmla="*/ 6 w 43123"/>
                    <a:gd name="T5" fmla="*/ 2 h 21600"/>
                    <a:gd name="T6" fmla="*/ 0 60000 65536"/>
                    <a:gd name="T7" fmla="*/ 0 60000 65536"/>
                    <a:gd name="T8" fmla="*/ 0 60000 65536"/>
                    <a:gd name="T9" fmla="*/ 0 w 43123"/>
                    <a:gd name="T10" fmla="*/ 0 h 21600"/>
                    <a:gd name="T11" fmla="*/ 43123 w 4312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23" h="21600" fill="none" extrusionOk="0">
                      <a:moveTo>
                        <a:pt x="-1" y="20528"/>
                      </a:moveTo>
                      <a:cubicBezTo>
                        <a:pt x="570" y="9030"/>
                        <a:pt x="10059" y="-1"/>
                        <a:pt x="21573" y="0"/>
                      </a:cubicBezTo>
                      <a:cubicBezTo>
                        <a:pt x="32934" y="0"/>
                        <a:pt x="42354" y="8802"/>
                        <a:pt x="43123" y="20137"/>
                      </a:cubicBezTo>
                    </a:path>
                    <a:path w="43123" h="21600" stroke="0" extrusionOk="0">
                      <a:moveTo>
                        <a:pt x="-1" y="20528"/>
                      </a:moveTo>
                      <a:cubicBezTo>
                        <a:pt x="570" y="9030"/>
                        <a:pt x="10059" y="-1"/>
                        <a:pt x="21573" y="0"/>
                      </a:cubicBezTo>
                      <a:cubicBezTo>
                        <a:pt x="32934" y="0"/>
                        <a:pt x="42354" y="8802"/>
                        <a:pt x="43123" y="20137"/>
                      </a:cubicBezTo>
                      <a:lnTo>
                        <a:pt x="21573" y="21600"/>
                      </a:lnTo>
                      <a:lnTo>
                        <a:pt x="-1" y="20528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1895" name="Line 1056">
                <a:extLst>
                  <a:ext uri="{FF2B5EF4-FFF2-40B4-BE49-F238E27FC236}">
                    <a16:creationId xmlns:a16="http://schemas.microsoft.com/office/drawing/2014/main" xmlns="" id="{B86430FE-B864-4E13-84D4-489A6676B5C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44" y="960"/>
                <a:ext cx="48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96" name="Line 1057">
                <a:extLst>
                  <a:ext uri="{FF2B5EF4-FFF2-40B4-BE49-F238E27FC236}">
                    <a16:creationId xmlns:a16="http://schemas.microsoft.com/office/drawing/2014/main" xmlns="" id="{911F86C2-97C8-422B-8B8E-2355393E28E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44" y="1920"/>
                <a:ext cx="48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97" name="Line 1058">
                <a:extLst>
                  <a:ext uri="{FF2B5EF4-FFF2-40B4-BE49-F238E27FC236}">
                    <a16:creationId xmlns:a16="http://schemas.microsoft.com/office/drawing/2014/main" xmlns="" id="{46EC2496-7CF7-478F-B0BE-D2548938ABF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44" y="960"/>
                <a:ext cx="480" cy="9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98" name="Line 1059">
                <a:extLst>
                  <a:ext uri="{FF2B5EF4-FFF2-40B4-BE49-F238E27FC236}">
                    <a16:creationId xmlns:a16="http://schemas.microsoft.com/office/drawing/2014/main" xmlns="" id="{E4F2F1F5-F263-4F89-9DE3-1DB27EAA739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544" y="960"/>
                <a:ext cx="480" cy="9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</p:grpSp>
        <p:grpSp>
          <p:nvGrpSpPr>
            <p:cNvPr id="31768" name="Group 1060">
              <a:extLst>
                <a:ext uri="{FF2B5EF4-FFF2-40B4-BE49-F238E27FC236}">
                  <a16:creationId xmlns:a16="http://schemas.microsoft.com/office/drawing/2014/main" xmlns="" id="{FD801E34-52E8-4766-A08F-B300C5EB67B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87" y="1507"/>
              <a:ext cx="209" cy="626"/>
              <a:chOff x="2544" y="720"/>
              <a:chExt cx="480" cy="1440"/>
            </a:xfrm>
          </p:grpSpPr>
          <p:grpSp>
            <p:nvGrpSpPr>
              <p:cNvPr id="31885" name="Group 1061">
                <a:extLst>
                  <a:ext uri="{FF2B5EF4-FFF2-40B4-BE49-F238E27FC236}">
                    <a16:creationId xmlns:a16="http://schemas.microsoft.com/office/drawing/2014/main" xmlns="" id="{8633E33A-35B4-4BD2-851F-83A8673EAB0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544" y="720"/>
                <a:ext cx="480" cy="1440"/>
                <a:chOff x="457" y="434"/>
                <a:chExt cx="743" cy="2917"/>
              </a:xfrm>
            </p:grpSpPr>
            <p:sp>
              <p:nvSpPr>
                <p:cNvPr id="31890" name="Arc 1062">
                  <a:extLst>
                    <a:ext uri="{FF2B5EF4-FFF2-40B4-BE49-F238E27FC236}">
                      <a16:creationId xmlns:a16="http://schemas.microsoft.com/office/drawing/2014/main" xmlns="" id="{C3DF7BB3-39B6-44AD-9E46-FFCDD48AB35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57" y="434"/>
                  <a:ext cx="742" cy="231"/>
                </a:xfrm>
                <a:custGeom>
                  <a:avLst/>
                  <a:gdLst>
                    <a:gd name="T0" fmla="*/ 0 w 43123"/>
                    <a:gd name="T1" fmla="*/ 2 h 21600"/>
                    <a:gd name="T2" fmla="*/ 13 w 43123"/>
                    <a:gd name="T3" fmla="*/ 2 h 21600"/>
                    <a:gd name="T4" fmla="*/ 6 w 43123"/>
                    <a:gd name="T5" fmla="*/ 2 h 21600"/>
                    <a:gd name="T6" fmla="*/ 0 60000 65536"/>
                    <a:gd name="T7" fmla="*/ 0 60000 65536"/>
                    <a:gd name="T8" fmla="*/ 0 60000 65536"/>
                    <a:gd name="T9" fmla="*/ 0 w 43123"/>
                    <a:gd name="T10" fmla="*/ 0 h 21600"/>
                    <a:gd name="T11" fmla="*/ 43123 w 4312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23" h="21600" fill="none" extrusionOk="0">
                      <a:moveTo>
                        <a:pt x="-1" y="20528"/>
                      </a:moveTo>
                      <a:cubicBezTo>
                        <a:pt x="570" y="9030"/>
                        <a:pt x="10059" y="-1"/>
                        <a:pt x="21573" y="0"/>
                      </a:cubicBezTo>
                      <a:cubicBezTo>
                        <a:pt x="32934" y="0"/>
                        <a:pt x="42354" y="8802"/>
                        <a:pt x="43123" y="20137"/>
                      </a:cubicBezTo>
                    </a:path>
                    <a:path w="43123" h="21600" stroke="0" extrusionOk="0">
                      <a:moveTo>
                        <a:pt x="-1" y="20528"/>
                      </a:moveTo>
                      <a:cubicBezTo>
                        <a:pt x="570" y="9030"/>
                        <a:pt x="10059" y="-1"/>
                        <a:pt x="21573" y="0"/>
                      </a:cubicBezTo>
                      <a:cubicBezTo>
                        <a:pt x="32934" y="0"/>
                        <a:pt x="42354" y="8802"/>
                        <a:pt x="43123" y="20137"/>
                      </a:cubicBezTo>
                      <a:lnTo>
                        <a:pt x="21573" y="21600"/>
                      </a:lnTo>
                      <a:lnTo>
                        <a:pt x="-1" y="20528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891" name="Line 1063">
                  <a:extLst>
                    <a:ext uri="{FF2B5EF4-FFF2-40B4-BE49-F238E27FC236}">
                      <a16:creationId xmlns:a16="http://schemas.microsoft.com/office/drawing/2014/main" xmlns="" id="{E4334F7C-B7E3-4B5C-8D8B-01FE8FBA519E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59" y="645"/>
                  <a:ext cx="0" cy="24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31892" name="Line 1064">
                  <a:extLst>
                    <a:ext uri="{FF2B5EF4-FFF2-40B4-BE49-F238E27FC236}">
                      <a16:creationId xmlns:a16="http://schemas.microsoft.com/office/drawing/2014/main" xmlns="" id="{C150D411-872D-42C8-9AEA-B9F6F5ED1E5E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200" y="645"/>
                  <a:ext cx="0" cy="24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31893" name="Arc 1065">
                  <a:extLst>
                    <a:ext uri="{FF2B5EF4-FFF2-40B4-BE49-F238E27FC236}">
                      <a16:creationId xmlns:a16="http://schemas.microsoft.com/office/drawing/2014/main" xmlns="" id="{EB0EE425-5452-4420-9AC3-F996BAF243A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800000">
                  <a:off x="458" y="3120"/>
                  <a:ext cx="742" cy="231"/>
                </a:xfrm>
                <a:custGeom>
                  <a:avLst/>
                  <a:gdLst>
                    <a:gd name="T0" fmla="*/ 0 w 43123"/>
                    <a:gd name="T1" fmla="*/ 2 h 21600"/>
                    <a:gd name="T2" fmla="*/ 13 w 43123"/>
                    <a:gd name="T3" fmla="*/ 2 h 21600"/>
                    <a:gd name="T4" fmla="*/ 6 w 43123"/>
                    <a:gd name="T5" fmla="*/ 2 h 21600"/>
                    <a:gd name="T6" fmla="*/ 0 60000 65536"/>
                    <a:gd name="T7" fmla="*/ 0 60000 65536"/>
                    <a:gd name="T8" fmla="*/ 0 60000 65536"/>
                    <a:gd name="T9" fmla="*/ 0 w 43123"/>
                    <a:gd name="T10" fmla="*/ 0 h 21600"/>
                    <a:gd name="T11" fmla="*/ 43123 w 4312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23" h="21600" fill="none" extrusionOk="0">
                      <a:moveTo>
                        <a:pt x="-1" y="20528"/>
                      </a:moveTo>
                      <a:cubicBezTo>
                        <a:pt x="570" y="9030"/>
                        <a:pt x="10059" y="-1"/>
                        <a:pt x="21573" y="0"/>
                      </a:cubicBezTo>
                      <a:cubicBezTo>
                        <a:pt x="32934" y="0"/>
                        <a:pt x="42354" y="8802"/>
                        <a:pt x="43123" y="20137"/>
                      </a:cubicBezTo>
                    </a:path>
                    <a:path w="43123" h="21600" stroke="0" extrusionOk="0">
                      <a:moveTo>
                        <a:pt x="-1" y="20528"/>
                      </a:moveTo>
                      <a:cubicBezTo>
                        <a:pt x="570" y="9030"/>
                        <a:pt x="10059" y="-1"/>
                        <a:pt x="21573" y="0"/>
                      </a:cubicBezTo>
                      <a:cubicBezTo>
                        <a:pt x="32934" y="0"/>
                        <a:pt x="42354" y="8802"/>
                        <a:pt x="43123" y="20137"/>
                      </a:cubicBezTo>
                      <a:lnTo>
                        <a:pt x="21573" y="21600"/>
                      </a:lnTo>
                      <a:lnTo>
                        <a:pt x="-1" y="20528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1886" name="Line 1066">
                <a:extLst>
                  <a:ext uri="{FF2B5EF4-FFF2-40B4-BE49-F238E27FC236}">
                    <a16:creationId xmlns:a16="http://schemas.microsoft.com/office/drawing/2014/main" xmlns="" id="{CE4E226C-4DAD-431D-8D49-2E668BCED48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44" y="960"/>
                <a:ext cx="48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87" name="Line 1067">
                <a:extLst>
                  <a:ext uri="{FF2B5EF4-FFF2-40B4-BE49-F238E27FC236}">
                    <a16:creationId xmlns:a16="http://schemas.microsoft.com/office/drawing/2014/main" xmlns="" id="{BEB7980C-7A7D-4C23-B027-2F2913462CD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44" y="1920"/>
                <a:ext cx="48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88" name="Line 1068">
                <a:extLst>
                  <a:ext uri="{FF2B5EF4-FFF2-40B4-BE49-F238E27FC236}">
                    <a16:creationId xmlns:a16="http://schemas.microsoft.com/office/drawing/2014/main" xmlns="" id="{33DA8189-504C-4508-95E9-51096145B72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44" y="960"/>
                <a:ext cx="480" cy="9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89" name="Line 1069">
                <a:extLst>
                  <a:ext uri="{FF2B5EF4-FFF2-40B4-BE49-F238E27FC236}">
                    <a16:creationId xmlns:a16="http://schemas.microsoft.com/office/drawing/2014/main" xmlns="" id="{BC6A89D7-3F3E-4E60-B83B-88AD2836C32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544" y="960"/>
                <a:ext cx="480" cy="9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</p:grpSp>
        <p:sp>
          <p:nvSpPr>
            <p:cNvPr id="31769" name="Line 1070">
              <a:extLst>
                <a:ext uri="{FF2B5EF4-FFF2-40B4-BE49-F238E27FC236}">
                  <a16:creationId xmlns:a16="http://schemas.microsoft.com/office/drawing/2014/main" xmlns="" id="{34CD9712-2AB4-4771-AD23-B71EF09E026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593" y="1195"/>
              <a:ext cx="0" cy="3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70" name="Line 1071">
              <a:extLst>
                <a:ext uri="{FF2B5EF4-FFF2-40B4-BE49-F238E27FC236}">
                  <a16:creationId xmlns:a16="http://schemas.microsoft.com/office/drawing/2014/main" xmlns="" id="{C1E5B57B-2186-43CB-B759-16999713953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623" y="1331"/>
              <a:ext cx="31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71" name="Text Box 1072">
              <a:extLst>
                <a:ext uri="{FF2B5EF4-FFF2-40B4-BE49-F238E27FC236}">
                  <a16:creationId xmlns:a16="http://schemas.microsoft.com/office/drawing/2014/main" xmlns="" id="{3FA1559C-10E5-4558-9238-48BBBB894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2" y="2910"/>
              <a:ext cx="510" cy="3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72000" rIns="0" bIns="72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bg2"/>
                </a:buClr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CO</a:t>
              </a:r>
              <a:r>
                <a:rPr lang="cs-CZ" altLang="de-DE" sz="1200" b="1" baseline="-25000">
                  <a:latin typeface="Arial" panose="020B0604020202020204" pitchFamily="34" charset="0"/>
                </a:rPr>
                <a:t>2</a:t>
              </a:r>
            </a:p>
            <a:p>
              <a:pPr algn="ctr" eaLnBrk="1" hangingPunct="1">
                <a:spcBef>
                  <a:spcPct val="0"/>
                </a:spcBef>
                <a:buClr>
                  <a:schemeClr val="bg2"/>
                </a:buClr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Wash</a:t>
              </a:r>
            </a:p>
          </p:txBody>
        </p:sp>
        <p:sp>
          <p:nvSpPr>
            <p:cNvPr id="31772" name="Text Box 1073">
              <a:extLst>
                <a:ext uri="{FF2B5EF4-FFF2-40B4-BE49-F238E27FC236}">
                  <a16:creationId xmlns:a16="http://schemas.microsoft.com/office/drawing/2014/main" xmlns="" id="{D65BD8C3-A999-4C5D-A60A-344602D7E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8" y="2910"/>
              <a:ext cx="498" cy="3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72000" rIns="0" bIns="72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bg2"/>
                </a:buClr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CO</a:t>
              </a:r>
              <a:r>
                <a:rPr lang="cs-CZ" altLang="de-DE" sz="1200" b="1" baseline="-25000">
                  <a:latin typeface="Arial" panose="020B0604020202020204" pitchFamily="34" charset="0"/>
                </a:rPr>
                <a:t>2</a:t>
              </a:r>
            </a:p>
            <a:p>
              <a:pPr algn="ctr" eaLnBrk="1" hangingPunct="1">
                <a:spcBef>
                  <a:spcPct val="0"/>
                </a:spcBef>
                <a:buClr>
                  <a:schemeClr val="bg2"/>
                </a:buClr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Wash</a:t>
              </a:r>
            </a:p>
          </p:txBody>
        </p:sp>
        <p:sp>
          <p:nvSpPr>
            <p:cNvPr id="31773" name="Text Box 1074">
              <a:extLst>
                <a:ext uri="{FF2B5EF4-FFF2-40B4-BE49-F238E27FC236}">
                  <a16:creationId xmlns:a16="http://schemas.microsoft.com/office/drawing/2014/main" xmlns="" id="{20D5AE5D-ABB2-45A3-9AF0-6E6DC5BCA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2" y="2910"/>
              <a:ext cx="642" cy="3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72000" rIns="0" bIns="72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bg2"/>
                </a:buClr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Low Temp. CO Shift</a:t>
              </a:r>
            </a:p>
          </p:txBody>
        </p:sp>
        <p:sp>
          <p:nvSpPr>
            <p:cNvPr id="31774" name="Text Box 1075">
              <a:extLst>
                <a:ext uri="{FF2B5EF4-FFF2-40B4-BE49-F238E27FC236}">
                  <a16:creationId xmlns:a16="http://schemas.microsoft.com/office/drawing/2014/main" xmlns="" id="{65579E6D-2BA8-4F71-83AC-2D56A9FCF1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0" y="2910"/>
              <a:ext cx="702" cy="3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72000" rIns="0" bIns="72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bg2"/>
                </a:buClr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High Temp.</a:t>
              </a:r>
              <a:br>
                <a:rPr lang="cs-CZ" altLang="de-DE" sz="1200" b="1">
                  <a:latin typeface="Arial" panose="020B0604020202020204" pitchFamily="34" charset="0"/>
                </a:rPr>
              </a:br>
              <a:r>
                <a:rPr lang="cs-CZ" altLang="de-DE" sz="1200" b="1">
                  <a:latin typeface="Arial" panose="020B0604020202020204" pitchFamily="34" charset="0"/>
                </a:rPr>
                <a:t>CO Shift</a:t>
              </a:r>
            </a:p>
          </p:txBody>
        </p:sp>
        <p:sp>
          <p:nvSpPr>
            <p:cNvPr id="31775" name="Line 1076">
              <a:extLst>
                <a:ext uri="{FF2B5EF4-FFF2-40B4-BE49-F238E27FC236}">
                  <a16:creationId xmlns:a16="http://schemas.microsoft.com/office/drawing/2014/main" xmlns="" id="{92DBBB75-A50B-481D-9BDE-0366FBA6757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35" y="3074"/>
              <a:ext cx="59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76" name="Line 1077">
              <a:extLst>
                <a:ext uri="{FF2B5EF4-FFF2-40B4-BE49-F238E27FC236}">
                  <a16:creationId xmlns:a16="http://schemas.microsoft.com/office/drawing/2014/main" xmlns="" id="{1620D735-5DDA-4A0F-B4BB-CC3F4295D4B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396" y="3074"/>
              <a:ext cx="24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77" name="Line 1078">
              <a:extLst>
                <a:ext uri="{FF2B5EF4-FFF2-40B4-BE49-F238E27FC236}">
                  <a16:creationId xmlns:a16="http://schemas.microsoft.com/office/drawing/2014/main" xmlns="" id="{7978D77E-07B3-4CA4-94AE-511A3F13CE0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541" y="3086"/>
              <a:ext cx="3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78" name="Line 1079">
              <a:extLst>
                <a:ext uri="{FF2B5EF4-FFF2-40B4-BE49-F238E27FC236}">
                  <a16:creationId xmlns:a16="http://schemas.microsoft.com/office/drawing/2014/main" xmlns="" id="{182E9BE7-66FD-4053-B19C-516A55EB820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89" y="3098"/>
              <a:ext cx="2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79" name="Line 1080">
              <a:extLst>
                <a:ext uri="{FF2B5EF4-FFF2-40B4-BE49-F238E27FC236}">
                  <a16:creationId xmlns:a16="http://schemas.microsoft.com/office/drawing/2014/main" xmlns="" id="{1DCF4F6A-EC28-4885-94F1-AB9F406CAF1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97" y="1340"/>
              <a:ext cx="0" cy="1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80" name="AutoShape 1081">
              <a:extLst>
                <a:ext uri="{FF2B5EF4-FFF2-40B4-BE49-F238E27FC236}">
                  <a16:creationId xmlns:a16="http://schemas.microsoft.com/office/drawing/2014/main" xmlns="" id="{89177759-B018-47E2-A4A5-A00F25CC9F6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531" y="2539"/>
              <a:ext cx="243" cy="56"/>
            </a:xfrm>
            <a:prstGeom prst="chevron">
              <a:avLst>
                <a:gd name="adj" fmla="val 50103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2400"/>
            </a:p>
          </p:txBody>
        </p:sp>
        <p:sp>
          <p:nvSpPr>
            <p:cNvPr id="31781" name="Line 1082">
              <a:extLst>
                <a:ext uri="{FF2B5EF4-FFF2-40B4-BE49-F238E27FC236}">
                  <a16:creationId xmlns:a16="http://schemas.microsoft.com/office/drawing/2014/main" xmlns="" id="{C22D50AF-6F76-449D-B6C5-E937459079D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43" y="2568"/>
              <a:ext cx="150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grpSp>
          <p:nvGrpSpPr>
            <p:cNvPr id="31782" name="Group 1083">
              <a:extLst>
                <a:ext uri="{FF2B5EF4-FFF2-40B4-BE49-F238E27FC236}">
                  <a16:creationId xmlns:a16="http://schemas.microsoft.com/office/drawing/2014/main" xmlns="" id="{08F701CA-EA8C-46BC-8835-C5B3C96AF37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999" y="1495"/>
              <a:ext cx="209" cy="626"/>
              <a:chOff x="2544" y="720"/>
              <a:chExt cx="480" cy="1440"/>
            </a:xfrm>
          </p:grpSpPr>
          <p:grpSp>
            <p:nvGrpSpPr>
              <p:cNvPr id="31876" name="Group 1084">
                <a:extLst>
                  <a:ext uri="{FF2B5EF4-FFF2-40B4-BE49-F238E27FC236}">
                    <a16:creationId xmlns:a16="http://schemas.microsoft.com/office/drawing/2014/main" xmlns="" id="{2DE894AA-2C0B-4624-8A07-2BEA4946AE2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544" y="720"/>
                <a:ext cx="480" cy="1440"/>
                <a:chOff x="457" y="434"/>
                <a:chExt cx="743" cy="2917"/>
              </a:xfrm>
            </p:grpSpPr>
            <p:sp>
              <p:nvSpPr>
                <p:cNvPr id="31881" name="Arc 1085">
                  <a:extLst>
                    <a:ext uri="{FF2B5EF4-FFF2-40B4-BE49-F238E27FC236}">
                      <a16:creationId xmlns:a16="http://schemas.microsoft.com/office/drawing/2014/main" xmlns="" id="{D6D2A51D-1CA0-4AFD-930A-EDBFB0CB89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57" y="434"/>
                  <a:ext cx="742" cy="231"/>
                </a:xfrm>
                <a:custGeom>
                  <a:avLst/>
                  <a:gdLst>
                    <a:gd name="T0" fmla="*/ 0 w 43123"/>
                    <a:gd name="T1" fmla="*/ 2 h 21600"/>
                    <a:gd name="T2" fmla="*/ 13 w 43123"/>
                    <a:gd name="T3" fmla="*/ 2 h 21600"/>
                    <a:gd name="T4" fmla="*/ 6 w 43123"/>
                    <a:gd name="T5" fmla="*/ 2 h 21600"/>
                    <a:gd name="T6" fmla="*/ 0 60000 65536"/>
                    <a:gd name="T7" fmla="*/ 0 60000 65536"/>
                    <a:gd name="T8" fmla="*/ 0 60000 65536"/>
                    <a:gd name="T9" fmla="*/ 0 w 43123"/>
                    <a:gd name="T10" fmla="*/ 0 h 21600"/>
                    <a:gd name="T11" fmla="*/ 43123 w 4312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23" h="21600" fill="none" extrusionOk="0">
                      <a:moveTo>
                        <a:pt x="-1" y="20528"/>
                      </a:moveTo>
                      <a:cubicBezTo>
                        <a:pt x="570" y="9030"/>
                        <a:pt x="10059" y="-1"/>
                        <a:pt x="21573" y="0"/>
                      </a:cubicBezTo>
                      <a:cubicBezTo>
                        <a:pt x="32934" y="0"/>
                        <a:pt x="42354" y="8802"/>
                        <a:pt x="43123" y="20137"/>
                      </a:cubicBezTo>
                    </a:path>
                    <a:path w="43123" h="21600" stroke="0" extrusionOk="0">
                      <a:moveTo>
                        <a:pt x="-1" y="20528"/>
                      </a:moveTo>
                      <a:cubicBezTo>
                        <a:pt x="570" y="9030"/>
                        <a:pt x="10059" y="-1"/>
                        <a:pt x="21573" y="0"/>
                      </a:cubicBezTo>
                      <a:cubicBezTo>
                        <a:pt x="32934" y="0"/>
                        <a:pt x="42354" y="8802"/>
                        <a:pt x="43123" y="20137"/>
                      </a:cubicBezTo>
                      <a:lnTo>
                        <a:pt x="21573" y="21600"/>
                      </a:lnTo>
                      <a:lnTo>
                        <a:pt x="-1" y="20528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882" name="Line 1086">
                  <a:extLst>
                    <a:ext uri="{FF2B5EF4-FFF2-40B4-BE49-F238E27FC236}">
                      <a16:creationId xmlns:a16="http://schemas.microsoft.com/office/drawing/2014/main" xmlns="" id="{D5B1F474-598A-4CAD-94A4-1CDF204FB92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59" y="645"/>
                  <a:ext cx="0" cy="24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31883" name="Line 1087">
                  <a:extLst>
                    <a:ext uri="{FF2B5EF4-FFF2-40B4-BE49-F238E27FC236}">
                      <a16:creationId xmlns:a16="http://schemas.microsoft.com/office/drawing/2014/main" xmlns="" id="{7985C5B2-DF7E-43A0-801D-56B703F28AC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200" y="645"/>
                  <a:ext cx="0" cy="24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31884" name="Arc 1088">
                  <a:extLst>
                    <a:ext uri="{FF2B5EF4-FFF2-40B4-BE49-F238E27FC236}">
                      <a16:creationId xmlns:a16="http://schemas.microsoft.com/office/drawing/2014/main" xmlns="" id="{DA0C303B-86C0-45E1-AA1D-E38D42CDB55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800000">
                  <a:off x="458" y="3120"/>
                  <a:ext cx="742" cy="231"/>
                </a:xfrm>
                <a:custGeom>
                  <a:avLst/>
                  <a:gdLst>
                    <a:gd name="T0" fmla="*/ 0 w 43123"/>
                    <a:gd name="T1" fmla="*/ 2 h 21600"/>
                    <a:gd name="T2" fmla="*/ 13 w 43123"/>
                    <a:gd name="T3" fmla="*/ 2 h 21600"/>
                    <a:gd name="T4" fmla="*/ 6 w 43123"/>
                    <a:gd name="T5" fmla="*/ 2 h 21600"/>
                    <a:gd name="T6" fmla="*/ 0 60000 65536"/>
                    <a:gd name="T7" fmla="*/ 0 60000 65536"/>
                    <a:gd name="T8" fmla="*/ 0 60000 65536"/>
                    <a:gd name="T9" fmla="*/ 0 w 43123"/>
                    <a:gd name="T10" fmla="*/ 0 h 21600"/>
                    <a:gd name="T11" fmla="*/ 43123 w 4312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23" h="21600" fill="none" extrusionOk="0">
                      <a:moveTo>
                        <a:pt x="-1" y="20528"/>
                      </a:moveTo>
                      <a:cubicBezTo>
                        <a:pt x="570" y="9030"/>
                        <a:pt x="10059" y="-1"/>
                        <a:pt x="21573" y="0"/>
                      </a:cubicBezTo>
                      <a:cubicBezTo>
                        <a:pt x="32934" y="0"/>
                        <a:pt x="42354" y="8802"/>
                        <a:pt x="43123" y="20137"/>
                      </a:cubicBezTo>
                    </a:path>
                    <a:path w="43123" h="21600" stroke="0" extrusionOk="0">
                      <a:moveTo>
                        <a:pt x="-1" y="20528"/>
                      </a:moveTo>
                      <a:cubicBezTo>
                        <a:pt x="570" y="9030"/>
                        <a:pt x="10059" y="-1"/>
                        <a:pt x="21573" y="0"/>
                      </a:cubicBezTo>
                      <a:cubicBezTo>
                        <a:pt x="32934" y="0"/>
                        <a:pt x="42354" y="8802"/>
                        <a:pt x="43123" y="20137"/>
                      </a:cubicBezTo>
                      <a:lnTo>
                        <a:pt x="21573" y="21600"/>
                      </a:lnTo>
                      <a:lnTo>
                        <a:pt x="-1" y="20528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1877" name="Line 1089">
                <a:extLst>
                  <a:ext uri="{FF2B5EF4-FFF2-40B4-BE49-F238E27FC236}">
                    <a16:creationId xmlns:a16="http://schemas.microsoft.com/office/drawing/2014/main" xmlns="" id="{BBA39326-71A7-4C24-89B5-1CD7EC64EF5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44" y="960"/>
                <a:ext cx="48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78" name="Line 1090">
                <a:extLst>
                  <a:ext uri="{FF2B5EF4-FFF2-40B4-BE49-F238E27FC236}">
                    <a16:creationId xmlns:a16="http://schemas.microsoft.com/office/drawing/2014/main" xmlns="" id="{CAF49BEC-C9E3-451F-BA6F-7E0A21C03FE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44" y="1920"/>
                <a:ext cx="48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79" name="Line 1091">
                <a:extLst>
                  <a:ext uri="{FF2B5EF4-FFF2-40B4-BE49-F238E27FC236}">
                    <a16:creationId xmlns:a16="http://schemas.microsoft.com/office/drawing/2014/main" xmlns="" id="{46127148-75A2-403B-AED8-C6CEE78BF14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44" y="960"/>
                <a:ext cx="480" cy="9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80" name="Line 1092">
                <a:extLst>
                  <a:ext uri="{FF2B5EF4-FFF2-40B4-BE49-F238E27FC236}">
                    <a16:creationId xmlns:a16="http://schemas.microsoft.com/office/drawing/2014/main" xmlns="" id="{33FE7F59-DF3E-48B4-AF04-D8D821AF713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544" y="960"/>
                <a:ext cx="480" cy="9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</p:grpSp>
        <p:sp>
          <p:nvSpPr>
            <p:cNvPr id="31783" name="Line 1093">
              <a:extLst>
                <a:ext uri="{FF2B5EF4-FFF2-40B4-BE49-F238E27FC236}">
                  <a16:creationId xmlns:a16="http://schemas.microsoft.com/office/drawing/2014/main" xmlns="" id="{E156B74A-B99F-4592-849F-4F42E42B51A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92" y="1538"/>
              <a:ext cx="0" cy="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84" name="Line 1094">
              <a:extLst>
                <a:ext uri="{FF2B5EF4-FFF2-40B4-BE49-F238E27FC236}">
                  <a16:creationId xmlns:a16="http://schemas.microsoft.com/office/drawing/2014/main" xmlns="" id="{5723D96D-537A-41C7-A521-A930AE46E62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95" y="1543"/>
              <a:ext cx="7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grpSp>
          <p:nvGrpSpPr>
            <p:cNvPr id="31785" name="Group 1095">
              <a:extLst>
                <a:ext uri="{FF2B5EF4-FFF2-40B4-BE49-F238E27FC236}">
                  <a16:creationId xmlns:a16="http://schemas.microsoft.com/office/drawing/2014/main" xmlns="" id="{9237C537-2E81-465E-85B6-6B0A7F1E9D2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444" y="2076"/>
              <a:ext cx="172" cy="173"/>
              <a:chOff x="384" y="816"/>
              <a:chExt cx="816" cy="816"/>
            </a:xfrm>
          </p:grpSpPr>
          <p:grpSp>
            <p:nvGrpSpPr>
              <p:cNvPr id="31867" name="Group 1096">
                <a:extLst>
                  <a:ext uri="{FF2B5EF4-FFF2-40B4-BE49-F238E27FC236}">
                    <a16:creationId xmlns:a16="http://schemas.microsoft.com/office/drawing/2014/main" xmlns="" id="{E0BDE2AF-D8FC-40A0-A13F-DC0A759CC27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84" y="816"/>
                <a:ext cx="680" cy="680"/>
                <a:chOff x="384" y="816"/>
                <a:chExt cx="680" cy="680"/>
              </a:xfrm>
            </p:grpSpPr>
            <p:sp>
              <p:nvSpPr>
                <p:cNvPr id="31874" name="Oval 1097">
                  <a:extLst>
                    <a:ext uri="{FF2B5EF4-FFF2-40B4-BE49-F238E27FC236}">
                      <a16:creationId xmlns:a16="http://schemas.microsoft.com/office/drawing/2014/main" xmlns="" id="{D9B5F29A-6F20-46FB-B030-D3F2615373C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84" y="816"/>
                  <a:ext cx="680" cy="68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de-DE" sz="2400"/>
                </a:p>
              </p:txBody>
            </p:sp>
            <p:sp>
              <p:nvSpPr>
                <p:cNvPr id="31875" name="Arc 1098">
                  <a:extLst>
                    <a:ext uri="{FF2B5EF4-FFF2-40B4-BE49-F238E27FC236}">
                      <a16:creationId xmlns:a16="http://schemas.microsoft.com/office/drawing/2014/main" xmlns="" id="{EDAC8817-138B-42E1-9582-311FFCAFC6C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82" y="1104"/>
                  <a:ext cx="107" cy="115"/>
                </a:xfrm>
                <a:custGeom>
                  <a:avLst/>
                  <a:gdLst>
                    <a:gd name="T0" fmla="*/ 0 w 37195"/>
                    <a:gd name="T1" fmla="*/ 0 h 43200"/>
                    <a:gd name="T2" fmla="*/ 0 w 37195"/>
                    <a:gd name="T3" fmla="*/ 0 h 43200"/>
                    <a:gd name="T4" fmla="*/ 0 w 3719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37195"/>
                    <a:gd name="T10" fmla="*/ 0 h 43200"/>
                    <a:gd name="T11" fmla="*/ 37195 w 3719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195" h="43200" fill="none" extrusionOk="0">
                      <a:moveTo>
                        <a:pt x="238" y="6409"/>
                      </a:moveTo>
                      <a:cubicBezTo>
                        <a:pt x="4296" y="2308"/>
                        <a:pt x="9825" y="-1"/>
                        <a:pt x="15595" y="0"/>
                      </a:cubicBezTo>
                      <a:cubicBezTo>
                        <a:pt x="27524" y="0"/>
                        <a:pt x="37195" y="9670"/>
                        <a:pt x="37195" y="21600"/>
                      </a:cubicBezTo>
                      <a:cubicBezTo>
                        <a:pt x="37195" y="33529"/>
                        <a:pt x="27524" y="43200"/>
                        <a:pt x="15595" y="43200"/>
                      </a:cubicBezTo>
                      <a:cubicBezTo>
                        <a:pt x="9706" y="43200"/>
                        <a:pt x="4073" y="40796"/>
                        <a:pt x="-1" y="36545"/>
                      </a:cubicBezTo>
                    </a:path>
                    <a:path w="37195" h="43200" stroke="0" extrusionOk="0">
                      <a:moveTo>
                        <a:pt x="238" y="6409"/>
                      </a:moveTo>
                      <a:cubicBezTo>
                        <a:pt x="4296" y="2308"/>
                        <a:pt x="9825" y="-1"/>
                        <a:pt x="15595" y="0"/>
                      </a:cubicBezTo>
                      <a:cubicBezTo>
                        <a:pt x="27524" y="0"/>
                        <a:pt x="37195" y="9670"/>
                        <a:pt x="37195" y="21600"/>
                      </a:cubicBezTo>
                      <a:cubicBezTo>
                        <a:pt x="37195" y="33529"/>
                        <a:pt x="27524" y="43200"/>
                        <a:pt x="15595" y="43200"/>
                      </a:cubicBezTo>
                      <a:cubicBezTo>
                        <a:pt x="9706" y="43200"/>
                        <a:pt x="4073" y="40796"/>
                        <a:pt x="-1" y="36545"/>
                      </a:cubicBezTo>
                      <a:lnTo>
                        <a:pt x="15595" y="21600"/>
                      </a:lnTo>
                      <a:lnTo>
                        <a:pt x="238" y="640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1868" name="Line 1099">
                <a:extLst>
                  <a:ext uri="{FF2B5EF4-FFF2-40B4-BE49-F238E27FC236}">
                    <a16:creationId xmlns:a16="http://schemas.microsoft.com/office/drawing/2014/main" xmlns="" id="{EA32ACA6-963A-4230-A225-BC468EAB0ED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384" y="1632"/>
                <a:ext cx="6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69" name="Line 1100">
                <a:extLst>
                  <a:ext uri="{FF2B5EF4-FFF2-40B4-BE49-F238E27FC236}">
                    <a16:creationId xmlns:a16="http://schemas.microsoft.com/office/drawing/2014/main" xmlns="" id="{CF3AE2B2-930B-481D-9514-CA243B57621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84" y="1440"/>
                <a:ext cx="144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70" name="Line 1101">
                <a:extLst>
                  <a:ext uri="{FF2B5EF4-FFF2-40B4-BE49-F238E27FC236}">
                    <a16:creationId xmlns:a16="http://schemas.microsoft.com/office/drawing/2014/main" xmlns="" id="{AD53CBCF-EDF2-4D47-9620-E9942DCE67A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912" y="1440"/>
                <a:ext cx="144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71" name="Line 1102">
                <a:extLst>
                  <a:ext uri="{FF2B5EF4-FFF2-40B4-BE49-F238E27FC236}">
                    <a16:creationId xmlns:a16="http://schemas.microsoft.com/office/drawing/2014/main" xmlns="" id="{65C8EE9B-1991-4ADA-811F-5E9D109F701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200" y="816"/>
                <a:ext cx="0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72" name="Line 1103">
                <a:extLst>
                  <a:ext uri="{FF2B5EF4-FFF2-40B4-BE49-F238E27FC236}">
                    <a16:creationId xmlns:a16="http://schemas.microsoft.com/office/drawing/2014/main" xmlns="" id="{7E873409-1267-4B96-86B1-96B1D865F05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056" y="105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73" name="Line 1104">
                <a:extLst>
                  <a:ext uri="{FF2B5EF4-FFF2-40B4-BE49-F238E27FC236}">
                    <a16:creationId xmlns:a16="http://schemas.microsoft.com/office/drawing/2014/main" xmlns="" id="{99D4CD85-F461-49CF-AC15-64120446B3F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720" y="81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</p:grpSp>
        <p:sp>
          <p:nvSpPr>
            <p:cNvPr id="31786" name="Line 1105">
              <a:extLst>
                <a:ext uri="{FF2B5EF4-FFF2-40B4-BE49-F238E27FC236}">
                  <a16:creationId xmlns:a16="http://schemas.microsoft.com/office/drawing/2014/main" xmlns="" id="{5D4EC96A-EC89-4E3E-A394-42F06D377A7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36" y="2151"/>
              <a:ext cx="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87" name="Line 1106">
              <a:extLst>
                <a:ext uri="{FF2B5EF4-FFF2-40B4-BE49-F238E27FC236}">
                  <a16:creationId xmlns:a16="http://schemas.microsoft.com/office/drawing/2014/main" xmlns="" id="{1F442996-C726-43A3-9C5F-B6F2AAEEDF5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012" y="2145"/>
              <a:ext cx="1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88" name="Line 1107">
              <a:extLst>
                <a:ext uri="{FF2B5EF4-FFF2-40B4-BE49-F238E27FC236}">
                  <a16:creationId xmlns:a16="http://schemas.microsoft.com/office/drawing/2014/main" xmlns="" id="{D1D5AF96-367C-4739-945C-4968F9E1647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2244" y="2302"/>
              <a:ext cx="0" cy="2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89" name="Line 1108">
              <a:extLst>
                <a:ext uri="{FF2B5EF4-FFF2-40B4-BE49-F238E27FC236}">
                  <a16:creationId xmlns:a16="http://schemas.microsoft.com/office/drawing/2014/main" xmlns="" id="{7F1E7C43-C7DC-4F21-99BF-38013EE64E9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99" y="1340"/>
              <a:ext cx="97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90" name="Line 1109">
              <a:extLst>
                <a:ext uri="{FF2B5EF4-FFF2-40B4-BE49-F238E27FC236}">
                  <a16:creationId xmlns:a16="http://schemas.microsoft.com/office/drawing/2014/main" xmlns="" id="{1DB7333A-04E6-43BE-98AB-20D54A06920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869" y="1340"/>
              <a:ext cx="0" cy="7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91" name="Line 1110">
              <a:extLst>
                <a:ext uri="{FF2B5EF4-FFF2-40B4-BE49-F238E27FC236}">
                  <a16:creationId xmlns:a16="http://schemas.microsoft.com/office/drawing/2014/main" xmlns="" id="{CFFCDBAA-9CE2-4EBC-AFEF-ED8AAF3C5DA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2871" y="2054"/>
              <a:ext cx="1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92" name="Line 1111">
              <a:extLst>
                <a:ext uri="{FF2B5EF4-FFF2-40B4-BE49-F238E27FC236}">
                  <a16:creationId xmlns:a16="http://schemas.microsoft.com/office/drawing/2014/main" xmlns="" id="{1F609325-E67C-44EE-B622-9AFA852DCA1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615" y="2100"/>
              <a:ext cx="8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93" name="Line 1112">
              <a:extLst>
                <a:ext uri="{FF2B5EF4-FFF2-40B4-BE49-F238E27FC236}">
                  <a16:creationId xmlns:a16="http://schemas.microsoft.com/office/drawing/2014/main" xmlns="" id="{223C3CBC-A154-4E9F-8789-AC7374F8AE1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67" y="2811"/>
              <a:ext cx="34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94" name="Text Box 1113">
              <a:extLst>
                <a:ext uri="{FF2B5EF4-FFF2-40B4-BE49-F238E27FC236}">
                  <a16:creationId xmlns:a16="http://schemas.microsoft.com/office/drawing/2014/main" xmlns="" id="{B4B080E9-71F0-4F98-A66F-0ABA4F5CAC1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995" y="2616"/>
              <a:ext cx="60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CO</a:t>
              </a:r>
              <a:r>
                <a:rPr lang="cs-CZ" altLang="de-DE" sz="1200" b="1" baseline="-250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1795" name="AutoShape 1114">
              <a:extLst>
                <a:ext uri="{FF2B5EF4-FFF2-40B4-BE49-F238E27FC236}">
                  <a16:creationId xmlns:a16="http://schemas.microsoft.com/office/drawing/2014/main" xmlns="" id="{A355FD81-EDE2-4BCC-9C60-AD2F41E50B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73" y="2783"/>
              <a:ext cx="243" cy="56"/>
            </a:xfrm>
            <a:prstGeom prst="chevron">
              <a:avLst>
                <a:gd name="adj" fmla="val 50103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2400"/>
            </a:p>
          </p:txBody>
        </p:sp>
        <p:sp>
          <p:nvSpPr>
            <p:cNvPr id="31796" name="Line 1115">
              <a:extLst>
                <a:ext uri="{FF2B5EF4-FFF2-40B4-BE49-F238E27FC236}">
                  <a16:creationId xmlns:a16="http://schemas.microsoft.com/office/drawing/2014/main" xmlns="" id="{3B5C7660-3A51-4EDE-80E3-82F8D6A2E9B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67" y="2809"/>
              <a:ext cx="0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97" name="Line 1116">
              <a:extLst>
                <a:ext uri="{FF2B5EF4-FFF2-40B4-BE49-F238E27FC236}">
                  <a16:creationId xmlns:a16="http://schemas.microsoft.com/office/drawing/2014/main" xmlns="" id="{B2E83996-B182-4451-B1A5-E588DD6866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147" y="2809"/>
              <a:ext cx="0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98" name="Line 1117">
              <a:extLst>
                <a:ext uri="{FF2B5EF4-FFF2-40B4-BE49-F238E27FC236}">
                  <a16:creationId xmlns:a16="http://schemas.microsoft.com/office/drawing/2014/main" xmlns="" id="{6D8EA944-57FB-4E88-A4C4-E91469389DD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965" y="2810"/>
              <a:ext cx="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799" name="Line 1118">
              <a:extLst>
                <a:ext uri="{FF2B5EF4-FFF2-40B4-BE49-F238E27FC236}">
                  <a16:creationId xmlns:a16="http://schemas.microsoft.com/office/drawing/2014/main" xmlns="" id="{05173ED6-283F-4838-ADBB-DB9777F3DAC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793" y="3375"/>
              <a:ext cx="24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00" name="Text Box 1119">
              <a:extLst>
                <a:ext uri="{FF2B5EF4-FFF2-40B4-BE49-F238E27FC236}">
                  <a16:creationId xmlns:a16="http://schemas.microsoft.com/office/drawing/2014/main" xmlns="" id="{DEE9CBA7-7F6A-4856-AEFE-355A5E26CEA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983" y="3186"/>
              <a:ext cx="60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2H</a:t>
              </a:r>
              <a:r>
                <a:rPr lang="cs-CZ" altLang="de-DE" sz="1200" b="1" baseline="-25000">
                  <a:latin typeface="Arial" panose="020B0604020202020204" pitchFamily="34" charset="0"/>
                </a:rPr>
                <a:t>2</a:t>
              </a:r>
              <a:r>
                <a:rPr lang="cs-CZ" altLang="de-DE" sz="1200" b="1">
                  <a:latin typeface="Arial" panose="020B0604020202020204" pitchFamily="34" charset="0"/>
                </a:rPr>
                <a:t> : CO</a:t>
              </a:r>
              <a:endParaRPr lang="cs-CZ" altLang="de-DE" sz="1200" b="1" baseline="-25000">
                <a:latin typeface="Arial" panose="020B0604020202020204" pitchFamily="34" charset="0"/>
              </a:endParaRPr>
            </a:p>
          </p:txBody>
        </p:sp>
        <p:sp>
          <p:nvSpPr>
            <p:cNvPr id="31801" name="AutoShape 1120">
              <a:extLst>
                <a:ext uri="{FF2B5EF4-FFF2-40B4-BE49-F238E27FC236}">
                  <a16:creationId xmlns:a16="http://schemas.microsoft.com/office/drawing/2014/main" xmlns="" id="{C0BC3E4D-5EE0-4C23-9084-4DF699519D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76" y="3347"/>
              <a:ext cx="243" cy="56"/>
            </a:xfrm>
            <a:prstGeom prst="chevron">
              <a:avLst>
                <a:gd name="adj" fmla="val 50103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2400"/>
            </a:p>
          </p:txBody>
        </p:sp>
        <p:sp>
          <p:nvSpPr>
            <p:cNvPr id="31802" name="Line 1121">
              <a:extLst>
                <a:ext uri="{FF2B5EF4-FFF2-40B4-BE49-F238E27FC236}">
                  <a16:creationId xmlns:a16="http://schemas.microsoft.com/office/drawing/2014/main" xmlns="" id="{F45637A9-3AF6-44AF-9A5B-61417D7875D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793" y="3085"/>
              <a:ext cx="0" cy="2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03" name="Line 1122">
              <a:extLst>
                <a:ext uri="{FF2B5EF4-FFF2-40B4-BE49-F238E27FC236}">
                  <a16:creationId xmlns:a16="http://schemas.microsoft.com/office/drawing/2014/main" xmlns="" id="{324A2D1D-8B73-418E-B468-7412E4249E8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831" y="1330"/>
              <a:ext cx="0" cy="1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04" name="Line 1123">
              <a:extLst>
                <a:ext uri="{FF2B5EF4-FFF2-40B4-BE49-F238E27FC236}">
                  <a16:creationId xmlns:a16="http://schemas.microsoft.com/office/drawing/2014/main" xmlns="" id="{B16435E3-3831-4DA0-AA60-53AD56E7B03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02" y="1334"/>
              <a:ext cx="50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05" name="Line 1124">
              <a:extLst>
                <a:ext uri="{FF2B5EF4-FFF2-40B4-BE49-F238E27FC236}">
                  <a16:creationId xmlns:a16="http://schemas.microsoft.com/office/drawing/2014/main" xmlns="" id="{1EB7FE1F-B339-4FD5-A6E5-EA5C118CFC3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601" y="1334"/>
              <a:ext cx="0" cy="7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06" name="Line 1125">
              <a:extLst>
                <a:ext uri="{FF2B5EF4-FFF2-40B4-BE49-F238E27FC236}">
                  <a16:creationId xmlns:a16="http://schemas.microsoft.com/office/drawing/2014/main" xmlns="" id="{EE034574-E416-4378-921F-69510233EE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600" y="2060"/>
              <a:ext cx="12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07" name="Line 1126">
              <a:extLst>
                <a:ext uri="{FF2B5EF4-FFF2-40B4-BE49-F238E27FC236}">
                  <a16:creationId xmlns:a16="http://schemas.microsoft.com/office/drawing/2014/main" xmlns="" id="{6E2A7629-DA7C-4CA3-908D-50DF0ABE8D5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834" y="2129"/>
              <a:ext cx="0" cy="1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08" name="Line 1127">
              <a:extLst>
                <a:ext uri="{FF2B5EF4-FFF2-40B4-BE49-F238E27FC236}">
                  <a16:creationId xmlns:a16="http://schemas.microsoft.com/office/drawing/2014/main" xmlns="" id="{F0AAC614-2E96-4752-BA9D-5674E22EDF0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834" y="2237"/>
              <a:ext cx="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09" name="Line 1128">
              <a:extLst>
                <a:ext uri="{FF2B5EF4-FFF2-40B4-BE49-F238E27FC236}">
                  <a16:creationId xmlns:a16="http://schemas.microsoft.com/office/drawing/2014/main" xmlns="" id="{5611BEF2-85E5-4674-B51F-A9DEC302717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59" y="1585"/>
              <a:ext cx="0" cy="6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10" name="Line 1129">
              <a:extLst>
                <a:ext uri="{FF2B5EF4-FFF2-40B4-BE49-F238E27FC236}">
                  <a16:creationId xmlns:a16="http://schemas.microsoft.com/office/drawing/2014/main" xmlns="" id="{DCBE88E0-AEAD-479E-9FA5-1FDBE14A22F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4365" y="1580"/>
              <a:ext cx="1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11" name="Line 1130">
              <a:extLst>
                <a:ext uri="{FF2B5EF4-FFF2-40B4-BE49-F238E27FC236}">
                  <a16:creationId xmlns:a16="http://schemas.microsoft.com/office/drawing/2014/main" xmlns="" id="{C3E2E31D-3B4D-488E-988D-4DD6C1509AF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599" y="2138"/>
              <a:ext cx="0" cy="2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12" name="Line 1131">
              <a:extLst>
                <a:ext uri="{FF2B5EF4-FFF2-40B4-BE49-F238E27FC236}">
                  <a16:creationId xmlns:a16="http://schemas.microsoft.com/office/drawing/2014/main" xmlns="" id="{D77596FA-9945-48DF-94A4-0057E0C4C99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939" y="1562"/>
              <a:ext cx="2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13" name="Line 1132">
              <a:extLst>
                <a:ext uri="{FF2B5EF4-FFF2-40B4-BE49-F238E27FC236}">
                  <a16:creationId xmlns:a16="http://schemas.microsoft.com/office/drawing/2014/main" xmlns="" id="{658D7AEB-9FA2-4F89-9B04-05DB9386223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149" y="1561"/>
              <a:ext cx="0" cy="6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14" name="AutoShape 1133">
              <a:extLst>
                <a:ext uri="{FF2B5EF4-FFF2-40B4-BE49-F238E27FC236}">
                  <a16:creationId xmlns:a16="http://schemas.microsoft.com/office/drawing/2014/main" xmlns="" id="{2AF8FFA9-3163-40E0-B6EE-023B8AFD55A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531" y="3061"/>
              <a:ext cx="243" cy="56"/>
            </a:xfrm>
            <a:prstGeom prst="chevron">
              <a:avLst>
                <a:gd name="adj" fmla="val 50103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2400"/>
            </a:p>
          </p:txBody>
        </p:sp>
        <p:sp>
          <p:nvSpPr>
            <p:cNvPr id="31815" name="Line 1134">
              <a:extLst>
                <a:ext uri="{FF2B5EF4-FFF2-40B4-BE49-F238E27FC236}">
                  <a16:creationId xmlns:a16="http://schemas.microsoft.com/office/drawing/2014/main" xmlns="" id="{DF13B400-0615-4AE1-87E9-00CBD6F5209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52" y="3090"/>
              <a:ext cx="4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16" name="Text Box 1135">
              <a:extLst>
                <a:ext uri="{FF2B5EF4-FFF2-40B4-BE49-F238E27FC236}">
                  <a16:creationId xmlns:a16="http://schemas.microsoft.com/office/drawing/2014/main" xmlns="" id="{ADC44248-5DD0-4D12-9A25-879BBF1F2B6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78" y="2871"/>
              <a:ext cx="60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H</a:t>
              </a:r>
              <a:r>
                <a:rPr lang="cs-CZ" altLang="de-DE" sz="1200" b="1" baseline="-25000">
                  <a:latin typeface="Arial" panose="020B0604020202020204" pitchFamily="34" charset="0"/>
                </a:rPr>
                <a:t>2</a:t>
              </a:r>
            </a:p>
          </p:txBody>
        </p:sp>
        <p:grpSp>
          <p:nvGrpSpPr>
            <p:cNvPr id="31817" name="Group 1136">
              <a:extLst>
                <a:ext uri="{FF2B5EF4-FFF2-40B4-BE49-F238E27FC236}">
                  <a16:creationId xmlns:a16="http://schemas.microsoft.com/office/drawing/2014/main" xmlns="" id="{FE6041DC-827A-4833-A498-9F8D7A78BE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3" y="937"/>
              <a:ext cx="742" cy="1292"/>
              <a:chOff x="849" y="907"/>
              <a:chExt cx="742" cy="1292"/>
            </a:xfrm>
          </p:grpSpPr>
          <p:sp>
            <p:nvSpPr>
              <p:cNvPr id="31847" name="Line 1137">
                <a:extLst>
                  <a:ext uri="{FF2B5EF4-FFF2-40B4-BE49-F238E27FC236}">
                    <a16:creationId xmlns:a16="http://schemas.microsoft.com/office/drawing/2014/main" xmlns="" id="{A7AA5067-425E-49EC-A635-E5B28A3F0B5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854" y="1096"/>
                <a:ext cx="3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grpSp>
            <p:nvGrpSpPr>
              <p:cNvPr id="31848" name="Group 1138">
                <a:extLst>
                  <a:ext uri="{FF2B5EF4-FFF2-40B4-BE49-F238E27FC236}">
                    <a16:creationId xmlns:a16="http://schemas.microsoft.com/office/drawing/2014/main" xmlns="" id="{1C990A81-036B-41C7-A6C6-965D577582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7" y="1033"/>
                <a:ext cx="243" cy="1166"/>
                <a:chOff x="1097" y="1033"/>
                <a:chExt cx="243" cy="1166"/>
              </a:xfrm>
            </p:grpSpPr>
            <p:grpSp>
              <p:nvGrpSpPr>
                <p:cNvPr id="31852" name="Group 1139">
                  <a:extLst>
                    <a:ext uri="{FF2B5EF4-FFF2-40B4-BE49-F238E27FC236}">
                      <a16:creationId xmlns:a16="http://schemas.microsoft.com/office/drawing/2014/main" xmlns="" id="{B3BB3921-88A6-44C9-8F47-CF41F82B80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7" y="1117"/>
                  <a:ext cx="243" cy="1082"/>
                  <a:chOff x="1097" y="1117"/>
                  <a:chExt cx="243" cy="1082"/>
                </a:xfrm>
              </p:grpSpPr>
              <p:grpSp>
                <p:nvGrpSpPr>
                  <p:cNvPr id="31857" name="Group 1140">
                    <a:extLst>
                      <a:ext uri="{FF2B5EF4-FFF2-40B4-BE49-F238E27FC236}">
                        <a16:creationId xmlns:a16="http://schemas.microsoft.com/office/drawing/2014/main" xmlns="" id="{94DF269D-48CB-4391-8DD8-56B616F1BC9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97" y="1117"/>
                    <a:ext cx="243" cy="1082"/>
                    <a:chOff x="457" y="434"/>
                    <a:chExt cx="743" cy="2917"/>
                  </a:xfrm>
                </p:grpSpPr>
                <p:sp>
                  <p:nvSpPr>
                    <p:cNvPr id="31863" name="Arc 1141">
                      <a:extLst>
                        <a:ext uri="{FF2B5EF4-FFF2-40B4-BE49-F238E27FC236}">
                          <a16:creationId xmlns:a16="http://schemas.microsoft.com/office/drawing/2014/main" xmlns="" id="{A9488601-7598-4122-98C1-B7678FD121A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57" y="434"/>
                      <a:ext cx="742" cy="231"/>
                    </a:xfrm>
                    <a:custGeom>
                      <a:avLst/>
                      <a:gdLst>
                        <a:gd name="T0" fmla="*/ 0 w 43123"/>
                        <a:gd name="T1" fmla="*/ 2 h 21600"/>
                        <a:gd name="T2" fmla="*/ 13 w 43123"/>
                        <a:gd name="T3" fmla="*/ 2 h 21600"/>
                        <a:gd name="T4" fmla="*/ 6 w 43123"/>
                        <a:gd name="T5" fmla="*/ 2 h 21600"/>
                        <a:gd name="T6" fmla="*/ 0 60000 65536"/>
                        <a:gd name="T7" fmla="*/ 0 60000 65536"/>
                        <a:gd name="T8" fmla="*/ 0 60000 65536"/>
                        <a:gd name="T9" fmla="*/ 0 w 43123"/>
                        <a:gd name="T10" fmla="*/ 0 h 21600"/>
                        <a:gd name="T11" fmla="*/ 43123 w 43123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23" h="21600" fill="none" extrusionOk="0">
                          <a:moveTo>
                            <a:pt x="-1" y="20528"/>
                          </a:moveTo>
                          <a:cubicBezTo>
                            <a:pt x="570" y="9030"/>
                            <a:pt x="10059" y="-1"/>
                            <a:pt x="21573" y="0"/>
                          </a:cubicBezTo>
                          <a:cubicBezTo>
                            <a:pt x="32934" y="0"/>
                            <a:pt x="42354" y="8802"/>
                            <a:pt x="43123" y="20137"/>
                          </a:cubicBezTo>
                        </a:path>
                        <a:path w="43123" h="21600" stroke="0" extrusionOk="0">
                          <a:moveTo>
                            <a:pt x="-1" y="20528"/>
                          </a:moveTo>
                          <a:cubicBezTo>
                            <a:pt x="570" y="9030"/>
                            <a:pt x="10059" y="-1"/>
                            <a:pt x="21573" y="0"/>
                          </a:cubicBezTo>
                          <a:cubicBezTo>
                            <a:pt x="32934" y="0"/>
                            <a:pt x="42354" y="8802"/>
                            <a:pt x="43123" y="20137"/>
                          </a:cubicBezTo>
                          <a:lnTo>
                            <a:pt x="21573" y="21600"/>
                          </a:lnTo>
                          <a:lnTo>
                            <a:pt x="-1" y="20528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1864" name="Line 1142">
                      <a:extLst>
                        <a:ext uri="{FF2B5EF4-FFF2-40B4-BE49-F238E27FC236}">
                          <a16:creationId xmlns:a16="http://schemas.microsoft.com/office/drawing/2014/main" xmlns="" id="{742327C3-8809-4838-BC6E-6A9358F99729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59" y="645"/>
                      <a:ext cx="0" cy="24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1865" name="Line 1143">
                      <a:extLst>
                        <a:ext uri="{FF2B5EF4-FFF2-40B4-BE49-F238E27FC236}">
                          <a16:creationId xmlns:a16="http://schemas.microsoft.com/office/drawing/2014/main" xmlns="" id="{7A360D25-AFEC-48A5-997E-48A0A2D763AB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200" y="645"/>
                      <a:ext cx="0" cy="24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1866" name="Arc 1144">
                      <a:extLst>
                        <a:ext uri="{FF2B5EF4-FFF2-40B4-BE49-F238E27FC236}">
                          <a16:creationId xmlns:a16="http://schemas.microsoft.com/office/drawing/2014/main" xmlns="" id="{784FDFC0-4F3E-4D38-97B4-22E70673C79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458" y="3120"/>
                      <a:ext cx="742" cy="231"/>
                    </a:xfrm>
                    <a:custGeom>
                      <a:avLst/>
                      <a:gdLst>
                        <a:gd name="T0" fmla="*/ 0 w 43123"/>
                        <a:gd name="T1" fmla="*/ 2 h 21600"/>
                        <a:gd name="T2" fmla="*/ 13 w 43123"/>
                        <a:gd name="T3" fmla="*/ 2 h 21600"/>
                        <a:gd name="T4" fmla="*/ 6 w 43123"/>
                        <a:gd name="T5" fmla="*/ 2 h 21600"/>
                        <a:gd name="T6" fmla="*/ 0 60000 65536"/>
                        <a:gd name="T7" fmla="*/ 0 60000 65536"/>
                        <a:gd name="T8" fmla="*/ 0 60000 65536"/>
                        <a:gd name="T9" fmla="*/ 0 w 43123"/>
                        <a:gd name="T10" fmla="*/ 0 h 21600"/>
                        <a:gd name="T11" fmla="*/ 43123 w 43123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23" h="21600" fill="none" extrusionOk="0">
                          <a:moveTo>
                            <a:pt x="-1" y="20528"/>
                          </a:moveTo>
                          <a:cubicBezTo>
                            <a:pt x="570" y="9030"/>
                            <a:pt x="10059" y="-1"/>
                            <a:pt x="21573" y="0"/>
                          </a:cubicBezTo>
                          <a:cubicBezTo>
                            <a:pt x="32934" y="0"/>
                            <a:pt x="42354" y="8802"/>
                            <a:pt x="43123" y="20137"/>
                          </a:cubicBezTo>
                        </a:path>
                        <a:path w="43123" h="21600" stroke="0" extrusionOk="0">
                          <a:moveTo>
                            <a:pt x="-1" y="20528"/>
                          </a:moveTo>
                          <a:cubicBezTo>
                            <a:pt x="570" y="9030"/>
                            <a:pt x="10059" y="-1"/>
                            <a:pt x="21573" y="0"/>
                          </a:cubicBezTo>
                          <a:cubicBezTo>
                            <a:pt x="32934" y="0"/>
                            <a:pt x="42354" y="8802"/>
                            <a:pt x="43123" y="20137"/>
                          </a:cubicBezTo>
                          <a:lnTo>
                            <a:pt x="21573" y="21600"/>
                          </a:lnTo>
                          <a:lnTo>
                            <a:pt x="-1" y="20528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31858" name="Group 1145">
                    <a:extLst>
                      <a:ext uri="{FF2B5EF4-FFF2-40B4-BE49-F238E27FC236}">
                        <a16:creationId xmlns:a16="http://schemas.microsoft.com/office/drawing/2014/main" xmlns="" id="{119AE595-2BFD-4197-81EA-EE56EA424AC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139" y="1168"/>
                    <a:ext cx="162" cy="1007"/>
                    <a:chOff x="457" y="434"/>
                    <a:chExt cx="743" cy="2917"/>
                  </a:xfrm>
                </p:grpSpPr>
                <p:sp>
                  <p:nvSpPr>
                    <p:cNvPr id="31859" name="Arc 1146">
                      <a:extLst>
                        <a:ext uri="{FF2B5EF4-FFF2-40B4-BE49-F238E27FC236}">
                          <a16:creationId xmlns:a16="http://schemas.microsoft.com/office/drawing/2014/main" xmlns="" id="{71C5B99E-333A-446D-9911-B63E2A5F42F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57" y="434"/>
                      <a:ext cx="742" cy="231"/>
                    </a:xfrm>
                    <a:custGeom>
                      <a:avLst/>
                      <a:gdLst>
                        <a:gd name="T0" fmla="*/ 0 w 43123"/>
                        <a:gd name="T1" fmla="*/ 2 h 21600"/>
                        <a:gd name="T2" fmla="*/ 13 w 43123"/>
                        <a:gd name="T3" fmla="*/ 2 h 21600"/>
                        <a:gd name="T4" fmla="*/ 6 w 43123"/>
                        <a:gd name="T5" fmla="*/ 2 h 21600"/>
                        <a:gd name="T6" fmla="*/ 0 60000 65536"/>
                        <a:gd name="T7" fmla="*/ 0 60000 65536"/>
                        <a:gd name="T8" fmla="*/ 0 60000 65536"/>
                        <a:gd name="T9" fmla="*/ 0 w 43123"/>
                        <a:gd name="T10" fmla="*/ 0 h 21600"/>
                        <a:gd name="T11" fmla="*/ 43123 w 43123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23" h="21600" fill="none" extrusionOk="0">
                          <a:moveTo>
                            <a:pt x="-1" y="20528"/>
                          </a:moveTo>
                          <a:cubicBezTo>
                            <a:pt x="570" y="9030"/>
                            <a:pt x="10059" y="-1"/>
                            <a:pt x="21573" y="0"/>
                          </a:cubicBezTo>
                          <a:cubicBezTo>
                            <a:pt x="32934" y="0"/>
                            <a:pt x="42354" y="8802"/>
                            <a:pt x="43123" y="20137"/>
                          </a:cubicBezTo>
                        </a:path>
                        <a:path w="43123" h="21600" stroke="0" extrusionOk="0">
                          <a:moveTo>
                            <a:pt x="-1" y="20528"/>
                          </a:moveTo>
                          <a:cubicBezTo>
                            <a:pt x="570" y="9030"/>
                            <a:pt x="10059" y="-1"/>
                            <a:pt x="21573" y="0"/>
                          </a:cubicBezTo>
                          <a:cubicBezTo>
                            <a:pt x="32934" y="0"/>
                            <a:pt x="42354" y="8802"/>
                            <a:pt x="43123" y="20137"/>
                          </a:cubicBezTo>
                          <a:lnTo>
                            <a:pt x="21573" y="21600"/>
                          </a:lnTo>
                          <a:lnTo>
                            <a:pt x="-1" y="20528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1860" name="Line 1147">
                      <a:extLst>
                        <a:ext uri="{FF2B5EF4-FFF2-40B4-BE49-F238E27FC236}">
                          <a16:creationId xmlns:a16="http://schemas.microsoft.com/office/drawing/2014/main" xmlns="" id="{E512BF98-C1C8-4A18-8FE6-05D3F0D729CF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59" y="645"/>
                      <a:ext cx="0" cy="24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1861" name="Line 1148">
                      <a:extLst>
                        <a:ext uri="{FF2B5EF4-FFF2-40B4-BE49-F238E27FC236}">
                          <a16:creationId xmlns:a16="http://schemas.microsoft.com/office/drawing/2014/main" xmlns="" id="{EF7882CB-64DB-41DB-8262-372FB12BADB7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200" y="645"/>
                      <a:ext cx="0" cy="2496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1862" name="Arc 1149">
                      <a:extLst>
                        <a:ext uri="{FF2B5EF4-FFF2-40B4-BE49-F238E27FC236}">
                          <a16:creationId xmlns:a16="http://schemas.microsoft.com/office/drawing/2014/main" xmlns="" id="{F459E7EC-A613-4A30-9DC9-75500D3D84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458" y="3120"/>
                      <a:ext cx="742" cy="231"/>
                    </a:xfrm>
                    <a:custGeom>
                      <a:avLst/>
                      <a:gdLst>
                        <a:gd name="T0" fmla="*/ 0 w 43123"/>
                        <a:gd name="T1" fmla="*/ 2 h 21600"/>
                        <a:gd name="T2" fmla="*/ 13 w 43123"/>
                        <a:gd name="T3" fmla="*/ 2 h 21600"/>
                        <a:gd name="T4" fmla="*/ 6 w 43123"/>
                        <a:gd name="T5" fmla="*/ 2 h 21600"/>
                        <a:gd name="T6" fmla="*/ 0 60000 65536"/>
                        <a:gd name="T7" fmla="*/ 0 60000 65536"/>
                        <a:gd name="T8" fmla="*/ 0 60000 65536"/>
                        <a:gd name="T9" fmla="*/ 0 w 43123"/>
                        <a:gd name="T10" fmla="*/ 0 h 21600"/>
                        <a:gd name="T11" fmla="*/ 43123 w 43123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3123" h="21600" fill="none" extrusionOk="0">
                          <a:moveTo>
                            <a:pt x="-1" y="20528"/>
                          </a:moveTo>
                          <a:cubicBezTo>
                            <a:pt x="570" y="9030"/>
                            <a:pt x="10059" y="-1"/>
                            <a:pt x="21573" y="0"/>
                          </a:cubicBezTo>
                          <a:cubicBezTo>
                            <a:pt x="32934" y="0"/>
                            <a:pt x="42354" y="8802"/>
                            <a:pt x="43123" y="20137"/>
                          </a:cubicBezTo>
                        </a:path>
                        <a:path w="43123" h="21600" stroke="0" extrusionOk="0">
                          <a:moveTo>
                            <a:pt x="-1" y="20528"/>
                          </a:moveTo>
                          <a:cubicBezTo>
                            <a:pt x="570" y="9030"/>
                            <a:pt x="10059" y="-1"/>
                            <a:pt x="21573" y="0"/>
                          </a:cubicBezTo>
                          <a:cubicBezTo>
                            <a:pt x="32934" y="0"/>
                            <a:pt x="42354" y="8802"/>
                            <a:pt x="43123" y="20137"/>
                          </a:cubicBezTo>
                          <a:lnTo>
                            <a:pt x="21573" y="21600"/>
                          </a:lnTo>
                          <a:lnTo>
                            <a:pt x="-1" y="20528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31853" name="Rectangle 1150">
                  <a:extLst>
                    <a:ext uri="{FF2B5EF4-FFF2-40B4-BE49-F238E27FC236}">
                      <a16:creationId xmlns:a16="http://schemas.microsoft.com/office/drawing/2014/main" xmlns="" id="{A021B322-378B-4329-8DDF-3D454F0E93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6" y="1044"/>
                  <a:ext cx="90" cy="1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72000" tIns="72000" rIns="72000" bIns="72000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de-DE" sz="2400"/>
                </a:p>
              </p:txBody>
            </p:sp>
            <p:sp>
              <p:nvSpPr>
                <p:cNvPr id="31854" name="Line 1151">
                  <a:extLst>
                    <a:ext uri="{FF2B5EF4-FFF2-40B4-BE49-F238E27FC236}">
                      <a16:creationId xmlns:a16="http://schemas.microsoft.com/office/drawing/2014/main" xmlns="" id="{C9325F6D-4EDB-4B63-ACA9-B071B1484B9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173" y="1033"/>
                  <a:ext cx="0" cy="1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31855" name="Line 1152">
                  <a:extLst>
                    <a:ext uri="{FF2B5EF4-FFF2-40B4-BE49-F238E27FC236}">
                      <a16:creationId xmlns:a16="http://schemas.microsoft.com/office/drawing/2014/main" xmlns="" id="{BD9C9DFF-54AD-4F23-8090-3F1B709DA4CE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269" y="1033"/>
                  <a:ext cx="0" cy="1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31856" name="Line 1153">
                  <a:extLst>
                    <a:ext uri="{FF2B5EF4-FFF2-40B4-BE49-F238E27FC236}">
                      <a16:creationId xmlns:a16="http://schemas.microsoft.com/office/drawing/2014/main" xmlns="" id="{E73DF28B-6DFF-4127-9BE7-21574ACA0A4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170" y="1037"/>
                  <a:ext cx="97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none" w="sm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</p:grpSp>
          <p:sp>
            <p:nvSpPr>
              <p:cNvPr id="31849" name="Line 1154">
                <a:extLst>
                  <a:ext uri="{FF2B5EF4-FFF2-40B4-BE49-F238E27FC236}">
                    <a16:creationId xmlns:a16="http://schemas.microsoft.com/office/drawing/2014/main" xmlns="" id="{1919FF1B-8AB6-4696-9471-7C62E2A4E0E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221" y="907"/>
                <a:ext cx="0" cy="1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50" name="Line 1155">
                <a:extLst>
                  <a:ext uri="{FF2B5EF4-FFF2-40B4-BE49-F238E27FC236}">
                    <a16:creationId xmlns:a16="http://schemas.microsoft.com/office/drawing/2014/main" xmlns="" id="{50F275C5-D02A-4A42-8C48-18FC5C98B2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849" y="908"/>
                <a:ext cx="3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31851" name="Line 1156">
                <a:extLst>
                  <a:ext uri="{FF2B5EF4-FFF2-40B4-BE49-F238E27FC236}">
                    <a16:creationId xmlns:a16="http://schemas.microsoft.com/office/drawing/2014/main" xmlns="" id="{4836FD0C-7979-49AA-9A07-AD174DE3B8D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0800000">
                <a:off x="1215" y="908"/>
                <a:ext cx="3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</p:grpSp>
        <p:grpSp>
          <p:nvGrpSpPr>
            <p:cNvPr id="31818" name="Group 1157">
              <a:extLst>
                <a:ext uri="{FF2B5EF4-FFF2-40B4-BE49-F238E27FC236}">
                  <a16:creationId xmlns:a16="http://schemas.microsoft.com/office/drawing/2014/main" xmlns="" id="{7EEC55D9-DF6B-4BD2-8831-539B5CE2B9C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48" y="1974"/>
              <a:ext cx="288" cy="293"/>
              <a:chOff x="1260" y="1926"/>
              <a:chExt cx="360" cy="366"/>
            </a:xfrm>
          </p:grpSpPr>
          <p:sp>
            <p:nvSpPr>
              <p:cNvPr id="31841" name="Oval 1158">
                <a:extLst>
                  <a:ext uri="{FF2B5EF4-FFF2-40B4-BE49-F238E27FC236}">
                    <a16:creationId xmlns:a16="http://schemas.microsoft.com/office/drawing/2014/main" xmlns="" id="{54D114E7-441D-402C-A733-C86B6496D36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02" y="1968"/>
                <a:ext cx="264" cy="2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2000" tIns="72000" rIns="72000" bIns="72000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sp>
            <p:nvSpPr>
              <p:cNvPr id="31842" name="Line 1159">
                <a:extLst>
                  <a:ext uri="{FF2B5EF4-FFF2-40B4-BE49-F238E27FC236}">
                    <a16:creationId xmlns:a16="http://schemas.microsoft.com/office/drawing/2014/main" xmlns="" id="{78AD98A5-1017-41A2-8372-004946F13B2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260" y="2136"/>
                <a:ext cx="156" cy="1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2000" tIns="72000" rIns="72000" bIns="72000"/>
              <a:lstStyle/>
              <a:p>
                <a:endParaRPr lang="en-GB"/>
              </a:p>
            </p:txBody>
          </p:sp>
          <p:sp>
            <p:nvSpPr>
              <p:cNvPr id="31843" name="Line 1160">
                <a:extLst>
                  <a:ext uri="{FF2B5EF4-FFF2-40B4-BE49-F238E27FC236}">
                    <a16:creationId xmlns:a16="http://schemas.microsoft.com/office/drawing/2014/main" xmlns="" id="{49B1E72A-DC93-4C43-A047-760CDAC5E64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350" y="2064"/>
                <a:ext cx="72" cy="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2000" tIns="72000" rIns="72000" bIns="72000"/>
              <a:lstStyle/>
              <a:p>
                <a:endParaRPr lang="en-GB"/>
              </a:p>
            </p:txBody>
          </p:sp>
          <p:sp>
            <p:nvSpPr>
              <p:cNvPr id="31844" name="Line 1161">
                <a:extLst>
                  <a:ext uri="{FF2B5EF4-FFF2-40B4-BE49-F238E27FC236}">
                    <a16:creationId xmlns:a16="http://schemas.microsoft.com/office/drawing/2014/main" xmlns="" id="{3200566B-CEDD-423D-82D7-543F63C8C25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350" y="2058"/>
                <a:ext cx="174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2000" tIns="72000" rIns="72000" bIns="72000"/>
              <a:lstStyle/>
              <a:p>
                <a:endParaRPr lang="en-GB"/>
              </a:p>
            </p:txBody>
          </p:sp>
          <p:sp>
            <p:nvSpPr>
              <p:cNvPr id="31845" name="Line 1162">
                <a:extLst>
                  <a:ext uri="{FF2B5EF4-FFF2-40B4-BE49-F238E27FC236}">
                    <a16:creationId xmlns:a16="http://schemas.microsoft.com/office/drawing/2014/main" xmlns="" id="{F6272235-1EFA-4797-B8E9-709958DC7FD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470" y="2052"/>
                <a:ext cx="42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2000" tIns="72000" rIns="72000" bIns="72000"/>
              <a:lstStyle/>
              <a:p>
                <a:endParaRPr lang="en-GB"/>
              </a:p>
            </p:txBody>
          </p:sp>
          <p:sp>
            <p:nvSpPr>
              <p:cNvPr id="31846" name="Line 1163">
                <a:extLst>
                  <a:ext uri="{FF2B5EF4-FFF2-40B4-BE49-F238E27FC236}">
                    <a16:creationId xmlns:a16="http://schemas.microsoft.com/office/drawing/2014/main" xmlns="" id="{7F5D1112-8A44-441B-983C-EDEAAD888B2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470" y="1926"/>
                <a:ext cx="150" cy="12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2000" tIns="72000" rIns="72000" bIns="72000"/>
              <a:lstStyle/>
              <a:p>
                <a:endParaRPr lang="en-GB"/>
              </a:p>
            </p:txBody>
          </p:sp>
        </p:grpSp>
        <p:sp>
          <p:nvSpPr>
            <p:cNvPr id="31819" name="Line 1164">
              <a:extLst>
                <a:ext uri="{FF2B5EF4-FFF2-40B4-BE49-F238E27FC236}">
                  <a16:creationId xmlns:a16="http://schemas.microsoft.com/office/drawing/2014/main" xmlns="" id="{50A8CB8B-D4E0-46A3-BEB8-D86156330B2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97" y="2109"/>
              <a:ext cx="19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20" name="Line 1165">
              <a:extLst>
                <a:ext uri="{FF2B5EF4-FFF2-40B4-BE49-F238E27FC236}">
                  <a16:creationId xmlns:a16="http://schemas.microsoft.com/office/drawing/2014/main" xmlns="" id="{0DC20F1B-89FF-40AB-99B0-AA4618B5DE9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90" y="2109"/>
              <a:ext cx="1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21" name="Line 1166">
              <a:extLst>
                <a:ext uri="{FF2B5EF4-FFF2-40B4-BE49-F238E27FC236}">
                  <a16:creationId xmlns:a16="http://schemas.microsoft.com/office/drawing/2014/main" xmlns="" id="{42ECD2D4-56C9-4DF4-9F40-0FEE0E18B31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34" y="1749"/>
              <a:ext cx="1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22" name="Line 1167">
              <a:extLst>
                <a:ext uri="{FF2B5EF4-FFF2-40B4-BE49-F238E27FC236}">
                  <a16:creationId xmlns:a16="http://schemas.microsoft.com/office/drawing/2014/main" xmlns="" id="{B0CFC48B-2140-4658-9D0B-CC770F4F6B7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31" y="1744"/>
              <a:ext cx="0" cy="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grpSp>
          <p:nvGrpSpPr>
            <p:cNvPr id="31823" name="Group 1168">
              <a:extLst>
                <a:ext uri="{FF2B5EF4-FFF2-40B4-BE49-F238E27FC236}">
                  <a16:creationId xmlns:a16="http://schemas.microsoft.com/office/drawing/2014/main" xmlns="" id="{35E3F628-5429-475C-A90A-BE6156C7A2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3" y="2027"/>
              <a:ext cx="181" cy="271"/>
              <a:chOff x="2153" y="2033"/>
              <a:chExt cx="181" cy="271"/>
            </a:xfrm>
          </p:grpSpPr>
          <p:grpSp>
            <p:nvGrpSpPr>
              <p:cNvPr id="31835" name="Group 1169">
                <a:extLst>
                  <a:ext uri="{FF2B5EF4-FFF2-40B4-BE49-F238E27FC236}">
                    <a16:creationId xmlns:a16="http://schemas.microsoft.com/office/drawing/2014/main" xmlns="" id="{4DF414EC-18DD-464B-9D37-C0DEBF7A85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3" y="2033"/>
                <a:ext cx="178" cy="191"/>
                <a:chOff x="2153" y="2033"/>
                <a:chExt cx="178" cy="191"/>
              </a:xfrm>
            </p:grpSpPr>
            <p:sp>
              <p:nvSpPr>
                <p:cNvPr id="31838" name="Line 1170">
                  <a:extLst>
                    <a:ext uri="{FF2B5EF4-FFF2-40B4-BE49-F238E27FC236}">
                      <a16:creationId xmlns:a16="http://schemas.microsoft.com/office/drawing/2014/main" xmlns="" id="{9FC441EA-2227-4DD0-AAAD-9D4EA622EC9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2153" y="2038"/>
                  <a:ext cx="17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31839" name="Line 1171">
                  <a:extLst>
                    <a:ext uri="{FF2B5EF4-FFF2-40B4-BE49-F238E27FC236}">
                      <a16:creationId xmlns:a16="http://schemas.microsoft.com/office/drawing/2014/main" xmlns="" id="{A385677F-246F-4BC1-AA60-C0EC57AD840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063" y="2129"/>
                  <a:ext cx="19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31840" name="Line 1172">
                  <a:extLst>
                    <a:ext uri="{FF2B5EF4-FFF2-40B4-BE49-F238E27FC236}">
                      <a16:creationId xmlns:a16="http://schemas.microsoft.com/office/drawing/2014/main" xmlns="" id="{E3566A7D-EB76-467E-AD97-29CFFF3FBBB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238" y="2126"/>
                  <a:ext cx="18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</p:grpSp>
          <p:sp>
            <p:nvSpPr>
              <p:cNvPr id="31836" name="Line 1173">
                <a:extLst>
                  <a:ext uri="{FF2B5EF4-FFF2-40B4-BE49-F238E27FC236}">
                    <a16:creationId xmlns:a16="http://schemas.microsoft.com/office/drawing/2014/main" xmlns="" id="{D410943E-0926-404E-8F8F-7E5C917C8E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2217"/>
                <a:ext cx="87" cy="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2000" tIns="72000" rIns="72000" bIns="72000"/>
              <a:lstStyle/>
              <a:p>
                <a:endParaRPr lang="en-GB"/>
              </a:p>
            </p:txBody>
          </p:sp>
          <p:sp>
            <p:nvSpPr>
              <p:cNvPr id="31837" name="Line 1174">
                <a:extLst>
                  <a:ext uri="{FF2B5EF4-FFF2-40B4-BE49-F238E27FC236}">
                    <a16:creationId xmlns:a16="http://schemas.microsoft.com/office/drawing/2014/main" xmlns="" id="{338A7D8D-1C48-400C-8159-7F0668F0C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4" y="2214"/>
                <a:ext cx="90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2000" tIns="72000" rIns="72000" bIns="72000"/>
              <a:lstStyle/>
              <a:p>
                <a:endParaRPr lang="en-GB"/>
              </a:p>
            </p:txBody>
          </p:sp>
        </p:grpSp>
        <p:sp>
          <p:nvSpPr>
            <p:cNvPr id="31824" name="Line 1175">
              <a:extLst>
                <a:ext uri="{FF2B5EF4-FFF2-40B4-BE49-F238E27FC236}">
                  <a16:creationId xmlns:a16="http://schemas.microsoft.com/office/drawing/2014/main" xmlns="" id="{62C28DA3-8F48-4386-95E6-2173D1B9EA1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207" y="1556"/>
              <a:ext cx="27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25" name="Rectangle 1176">
              <a:extLst>
                <a:ext uri="{FF2B5EF4-FFF2-40B4-BE49-F238E27FC236}">
                  <a16:creationId xmlns:a16="http://schemas.microsoft.com/office/drawing/2014/main" xmlns="" id="{F1C41AAA-5B6F-4359-91A4-C5059B9DE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0" y="1516"/>
              <a:ext cx="33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bg2"/>
                </a:buClr>
                <a:buFontTx/>
                <a:buNone/>
              </a:pPr>
              <a:r>
                <a:rPr lang="cs-CZ" altLang="de-DE" sz="1200" b="1">
                  <a:latin typeface="Palatino Linotype" panose="02040502050505030304" pitchFamily="18" charset="0"/>
                </a:rPr>
                <a:t>water</a:t>
              </a:r>
            </a:p>
          </p:txBody>
        </p:sp>
        <p:sp>
          <p:nvSpPr>
            <p:cNvPr id="31826" name="Rectangle 1177">
              <a:extLst>
                <a:ext uri="{FF2B5EF4-FFF2-40B4-BE49-F238E27FC236}">
                  <a16:creationId xmlns:a16="http://schemas.microsoft.com/office/drawing/2014/main" xmlns="" id="{5B44816A-997E-4917-A4F6-A548B90CE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1" y="2233"/>
              <a:ext cx="61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bg2"/>
                </a:buClr>
                <a:buFontTx/>
                <a:buNone/>
              </a:pPr>
              <a:r>
                <a:rPr lang="cs-CZ" altLang="de-DE" sz="1200" b="1">
                  <a:latin typeface="Palatino Linotype" panose="02040502050505030304" pitchFamily="18" charset="0"/>
                </a:rPr>
                <a:t>waste water</a:t>
              </a:r>
            </a:p>
          </p:txBody>
        </p:sp>
        <p:sp>
          <p:nvSpPr>
            <p:cNvPr id="31827" name="Line 1178">
              <a:extLst>
                <a:ext uri="{FF2B5EF4-FFF2-40B4-BE49-F238E27FC236}">
                  <a16:creationId xmlns:a16="http://schemas.microsoft.com/office/drawing/2014/main" xmlns="" id="{642B1564-B9D1-4EF6-81C7-0ECEA375D7D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05" y="2125"/>
              <a:ext cx="0" cy="1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28" name="Line 1179">
              <a:extLst>
                <a:ext uri="{FF2B5EF4-FFF2-40B4-BE49-F238E27FC236}">
                  <a16:creationId xmlns:a16="http://schemas.microsoft.com/office/drawing/2014/main" xmlns="" id="{3F19BB3C-E086-40D4-8E93-0F8BDCC1421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700000" flipV="1">
              <a:off x="4216" y="2238"/>
              <a:ext cx="322" cy="3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2000" tIns="72000" rIns="72000" bIns="72000"/>
            <a:lstStyle/>
            <a:p>
              <a:endParaRPr lang="en-GB"/>
            </a:p>
          </p:txBody>
        </p:sp>
        <p:sp>
          <p:nvSpPr>
            <p:cNvPr id="31829" name="Line 1180">
              <a:extLst>
                <a:ext uri="{FF2B5EF4-FFF2-40B4-BE49-F238E27FC236}">
                  <a16:creationId xmlns:a16="http://schemas.microsoft.com/office/drawing/2014/main" xmlns="" id="{1D7374CA-27AA-453D-892D-E37188C4FD5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149" y="2272"/>
              <a:ext cx="0" cy="1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31830" name="Text Box 1181">
              <a:extLst>
                <a:ext uri="{FF2B5EF4-FFF2-40B4-BE49-F238E27FC236}">
                  <a16:creationId xmlns:a16="http://schemas.microsoft.com/office/drawing/2014/main" xmlns="" id="{C450E6E6-0D8A-4780-8950-758EB49F6F4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901" y="1788"/>
              <a:ext cx="2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de-DE" sz="2000"/>
                <a:t>5</a:t>
              </a:r>
            </a:p>
          </p:txBody>
        </p:sp>
        <p:sp>
          <p:nvSpPr>
            <p:cNvPr id="31831" name="Text Box 1182">
              <a:extLst>
                <a:ext uri="{FF2B5EF4-FFF2-40B4-BE49-F238E27FC236}">
                  <a16:creationId xmlns:a16="http://schemas.microsoft.com/office/drawing/2014/main" xmlns="" id="{F428324F-0DE6-49A1-AAD0-AF5AAEFAAC6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663" y="1788"/>
              <a:ext cx="2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de-DE" sz="2000"/>
                <a:t>5</a:t>
              </a:r>
            </a:p>
          </p:txBody>
        </p:sp>
        <p:sp>
          <p:nvSpPr>
            <p:cNvPr id="31832" name="Text Box 1183">
              <a:extLst>
                <a:ext uri="{FF2B5EF4-FFF2-40B4-BE49-F238E27FC236}">
                  <a16:creationId xmlns:a16="http://schemas.microsoft.com/office/drawing/2014/main" xmlns="" id="{56039159-E23C-4B1C-B1B0-F0F524A27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" y="768"/>
              <a:ext cx="70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bg2"/>
                </a:buClr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Resudual Oil</a:t>
              </a:r>
            </a:p>
          </p:txBody>
        </p:sp>
        <p:sp>
          <p:nvSpPr>
            <p:cNvPr id="31833" name="Text Box 1184">
              <a:extLst>
                <a:ext uri="{FF2B5EF4-FFF2-40B4-BE49-F238E27FC236}">
                  <a16:creationId xmlns:a16="http://schemas.microsoft.com/office/drawing/2014/main" xmlns="" id="{DBDBB16A-5B67-4498-94C3-61B2584BB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" y="960"/>
              <a:ext cx="21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bg2"/>
                </a:buClr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O</a:t>
              </a:r>
              <a:r>
                <a:rPr lang="cs-CZ" altLang="de-DE" sz="1200" b="1" baseline="-250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1834" name="Text Box 1185">
              <a:extLst>
                <a:ext uri="{FF2B5EF4-FFF2-40B4-BE49-F238E27FC236}">
                  <a16:creationId xmlns:a16="http://schemas.microsoft.com/office/drawing/2014/main" xmlns="" id="{C0E05945-FC05-4E4C-BC37-C549431CD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4" y="762"/>
              <a:ext cx="70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bg2"/>
                </a:buClr>
                <a:buFontTx/>
                <a:buNone/>
              </a:pPr>
              <a:r>
                <a:rPr lang="cs-CZ" altLang="de-DE" sz="1200" b="1">
                  <a:latin typeface="Arial" panose="020B0604020202020204" pitchFamily="34" charset="0"/>
                </a:rPr>
                <a:t>Steam</a:t>
              </a:r>
            </a:p>
          </p:txBody>
        </p:sp>
      </p:grpSp>
      <p:sp>
        <p:nvSpPr>
          <p:cNvPr id="31748" name="Text Box 1186">
            <a:extLst>
              <a:ext uri="{FF2B5EF4-FFF2-40B4-BE49-F238E27FC236}">
                <a16:creationId xmlns:a16="http://schemas.microsoft.com/office/drawing/2014/main" xmlns="" id="{ADA3F71C-F3CA-4B4D-AEC6-AF94215AA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4" y="758031"/>
            <a:ext cx="8807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2800" b="1" dirty="0"/>
              <a:t>Litvínovský POX – zplyňování zbytku z </a:t>
            </a:r>
            <a:r>
              <a:rPr lang="cs-CZ" altLang="de-DE" sz="2800" b="1" dirty="0" err="1"/>
              <a:t>visbreakingu</a:t>
            </a:r>
            <a:endParaRPr lang="cs-CZ" altLang="de-DE" sz="2800" b="1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8654016F-CFB1-4704-9EA6-1FC790BE1615}"/>
              </a:ext>
            </a:extLst>
          </p:cNvPr>
          <p:cNvSpPr/>
          <p:nvPr/>
        </p:nvSpPr>
        <p:spPr>
          <a:xfrm>
            <a:off x="2947396" y="1614136"/>
            <a:ext cx="5147786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de-DE" dirty="0" err="1">
                <a:solidFill>
                  <a:srgbClr val="0000FF"/>
                </a:solidFill>
              </a:rPr>
              <a:t>C</a:t>
            </a:r>
            <a:r>
              <a:rPr lang="cs-CZ" altLang="de-DE" baseline="-30000" dirty="0" err="1">
                <a:solidFill>
                  <a:srgbClr val="0000FF"/>
                </a:solidFill>
              </a:rPr>
              <a:t>x</a:t>
            </a:r>
            <a:r>
              <a:rPr lang="cs-CZ" altLang="de-DE" dirty="0" err="1">
                <a:solidFill>
                  <a:srgbClr val="0000FF"/>
                </a:solidFill>
              </a:rPr>
              <a:t>H</a:t>
            </a:r>
            <a:r>
              <a:rPr lang="cs-CZ" altLang="de-DE" baseline="-30000" dirty="0" err="1">
                <a:solidFill>
                  <a:srgbClr val="0000FF"/>
                </a:solidFill>
              </a:rPr>
              <a:t>y</a:t>
            </a:r>
            <a:r>
              <a:rPr lang="en-US" altLang="de-DE" dirty="0">
                <a:solidFill>
                  <a:srgbClr val="0000FF"/>
                </a:solidFill>
              </a:rPr>
              <a:t> + </a:t>
            </a:r>
            <a:r>
              <a:rPr lang="en-GB" altLang="de-DE" dirty="0">
                <a:solidFill>
                  <a:srgbClr val="0000FF"/>
                </a:solidFill>
                <a:cs typeface="Times New Roman" panose="02020603050405020304" pitchFamily="18" charset="0"/>
              </a:rPr>
              <a:t>O</a:t>
            </a:r>
            <a:r>
              <a:rPr lang="en-GB" altLang="de-DE" baseline="-30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altLang="de-DE" dirty="0">
                <a:solidFill>
                  <a:srgbClr val="0000FF"/>
                </a:solidFill>
              </a:rPr>
              <a:t> + </a:t>
            </a:r>
            <a:r>
              <a:rPr lang="cs-CZ" altLang="de-DE" dirty="0">
                <a:solidFill>
                  <a:srgbClr val="0000FF"/>
                </a:solidFill>
              </a:rPr>
              <a:t>H</a:t>
            </a:r>
            <a:r>
              <a:rPr lang="en-US" altLang="de-DE" baseline="-30000" dirty="0">
                <a:solidFill>
                  <a:srgbClr val="0000FF"/>
                </a:solidFill>
              </a:rPr>
              <a:t>2</a:t>
            </a:r>
            <a:r>
              <a:rPr lang="en-GB" altLang="de-DE" dirty="0">
                <a:solidFill>
                  <a:srgbClr val="0000FF"/>
                </a:solidFill>
                <a:cs typeface="Times New Roman" panose="02020603050405020304" pitchFamily="18" charset="0"/>
              </a:rPr>
              <a:t>O    	      C</a:t>
            </a:r>
            <a:r>
              <a:rPr lang="cs-CZ" altLang="de-DE" dirty="0">
                <a:solidFill>
                  <a:srgbClr val="0000FF"/>
                </a:solidFill>
              </a:rPr>
              <a:t>O</a:t>
            </a:r>
            <a:r>
              <a:rPr lang="en-US" altLang="de-DE" dirty="0">
                <a:solidFill>
                  <a:srgbClr val="0000FF"/>
                </a:solidFill>
              </a:rPr>
              <a:t> + </a:t>
            </a:r>
            <a:r>
              <a:rPr lang="cs-CZ" altLang="de-DE" dirty="0">
                <a:solidFill>
                  <a:srgbClr val="0000FF"/>
                </a:solidFill>
              </a:rPr>
              <a:t>H</a:t>
            </a:r>
            <a:r>
              <a:rPr lang="en-US" altLang="de-DE" baseline="-30000" dirty="0">
                <a:solidFill>
                  <a:srgbClr val="0000FF"/>
                </a:solidFill>
              </a:rPr>
              <a:t>2</a:t>
            </a:r>
            <a:r>
              <a:rPr lang="cs-CZ" altLang="de-DE" dirty="0">
                <a:solidFill>
                  <a:srgbClr val="0000FF"/>
                </a:solidFill>
              </a:rPr>
              <a:t> </a:t>
            </a:r>
            <a:r>
              <a:rPr lang="en-US" altLang="de-DE" dirty="0">
                <a:solidFill>
                  <a:srgbClr val="0000FF"/>
                </a:solidFill>
              </a:rPr>
              <a:t>+ </a:t>
            </a:r>
            <a:r>
              <a:rPr lang="cs-CZ" altLang="de-DE" dirty="0">
                <a:solidFill>
                  <a:srgbClr val="0000FF"/>
                </a:solidFill>
              </a:rPr>
              <a:t>CO</a:t>
            </a:r>
            <a:r>
              <a:rPr lang="en-GB" altLang="de-DE" baseline="-30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cs-CZ" altLang="de-DE" dirty="0">
                <a:solidFill>
                  <a:srgbClr val="0000FF"/>
                </a:solidFill>
              </a:rPr>
              <a:t> </a:t>
            </a:r>
            <a:r>
              <a:rPr lang="en-US" altLang="de-DE" dirty="0">
                <a:solidFill>
                  <a:srgbClr val="0000FF"/>
                </a:solidFill>
              </a:rPr>
              <a:t>(</a:t>
            </a:r>
            <a:r>
              <a:rPr lang="en-GB" altLang="de-DE" dirty="0">
                <a:solidFill>
                  <a:srgbClr val="0000FF"/>
                </a:solidFill>
                <a:cs typeface="Times New Roman" panose="02020603050405020304" pitchFamily="18" charset="0"/>
              </a:rPr>
              <a:t>H</a:t>
            </a:r>
            <a:r>
              <a:rPr lang="en-US" altLang="de-DE" baseline="-30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altLang="de-DE" dirty="0">
                <a:solidFill>
                  <a:srgbClr val="0000FF"/>
                </a:solidFill>
              </a:rPr>
              <a:t>S, HCN)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xmlns="" id="{86CFEC59-01C8-47AA-A367-7BE4E34A049F}"/>
              </a:ext>
            </a:extLst>
          </p:cNvPr>
          <p:cNvCxnSpPr/>
          <p:nvPr/>
        </p:nvCxnSpPr>
        <p:spPr>
          <a:xfrm>
            <a:off x="4597401" y="1772444"/>
            <a:ext cx="4937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6" name="Picture 3">
            <a:extLst>
              <a:ext uri="{FF2B5EF4-FFF2-40B4-BE49-F238E27FC236}">
                <a16:creationId xmlns:a16="http://schemas.microsoft.com/office/drawing/2014/main" xmlns="" id="{F43EFA75-4C81-40AC-95CE-8A8DE80C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21" y="2705842"/>
            <a:ext cx="1471076" cy="218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100-0006_IMG">
            <a:extLst>
              <a:ext uri="{FF2B5EF4-FFF2-40B4-BE49-F238E27FC236}">
                <a16:creationId xmlns:a16="http://schemas.microsoft.com/office/drawing/2014/main" xmlns="" id="{022AF5B2-2571-41BF-8B70-9F6C888A1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692150"/>
            <a:ext cx="6867525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130B9E4D-9F4C-4BAA-A116-047507EE4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/>
          </a:p>
        </p:txBody>
      </p:sp>
      <p:graphicFrame>
        <p:nvGraphicFramePr>
          <p:cNvPr id="5123" name="Group 3">
            <a:extLst>
              <a:ext uri="{FF2B5EF4-FFF2-40B4-BE49-F238E27FC236}">
                <a16:creationId xmlns:a16="http://schemas.microsoft.com/office/drawing/2014/main" xmlns="" id="{C48DBEA5-7E00-44BF-80BD-1F9E9331C3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8313" y="115888"/>
          <a:ext cx="8229600" cy="6461368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Parametr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rozměr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hodnota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1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Výkon   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Surovina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t/h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 –10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73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Kyslík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t/h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 – 10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Pára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t/h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 – 5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Viskozita suroviny  max. 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cSt/150°C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1800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Tlak  v reaktoru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MPa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3,4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Teplota v reaktoru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°C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1200 – 1400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81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Charakteristika reaktoru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homogenizace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Typ zplyňovacích „hořákových hlav“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původní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mech. tryska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81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inovované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směš. dýza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181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Množství vyrobeného plynu</a:t>
                      </a:r>
                      <a:endParaRPr kumimoji="0" lang="cs-CZ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Nm3/tsur.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2800 – 3100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181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Složení plynu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Vodík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 obj.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46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Oxid uhelnatý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%obj.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47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Oxid uhličitý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%obj.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Methan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 obj.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0,2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7429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Obsah sazí v plynu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%/sur.</a:t>
                      </a:r>
                      <a:endParaRPr kumimoji="0" lang="cs-CZ" alt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1 - 3</a:t>
                      </a:r>
                      <a:endParaRPr kumimoji="0" lang="cs-CZ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6AC006DD-2E00-44AB-9CE0-7FA6F1BE7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1006416"/>
            <a:ext cx="7772400" cy="2476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de-DE" sz="2800" dirty="0"/>
              <a:t>Aminová vypírka – odstranění kyselých plynů</a:t>
            </a:r>
            <a:endParaRPr lang="en-GB" altLang="de-DE" sz="2800" dirty="0"/>
          </a:p>
        </p:txBody>
      </p:sp>
      <p:pic>
        <p:nvPicPr>
          <p:cNvPr id="32771" name="Picture 3" descr="vypírka sirovodíku">
            <a:extLst>
              <a:ext uri="{FF2B5EF4-FFF2-40B4-BE49-F238E27FC236}">
                <a16:creationId xmlns:a16="http://schemas.microsoft.com/office/drawing/2014/main" xmlns="" id="{A5653705-9BF0-4D62-9F15-731025F2B3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6508" y="2083800"/>
            <a:ext cx="3893604" cy="2564143"/>
          </a:xfrm>
          <a:noFill/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xmlns="" id="{9CB9C65C-B627-4A15-B405-A72156440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5" y="4572059"/>
            <a:ext cx="5545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2400" dirty="0"/>
              <a:t>MEA – </a:t>
            </a:r>
            <a:r>
              <a:rPr lang="cs-CZ" altLang="de-DE" sz="2400" dirty="0" err="1"/>
              <a:t>monoethanolamin</a:t>
            </a:r>
            <a:r>
              <a:rPr lang="cs-CZ" altLang="de-DE" sz="2400" dirty="0"/>
              <a:t>, DEA, </a:t>
            </a:r>
            <a:r>
              <a:rPr lang="cs-CZ" altLang="de-DE" sz="2400" dirty="0" err="1"/>
              <a:t>MeDEA</a:t>
            </a:r>
            <a:endParaRPr lang="cs-CZ" altLang="de-DE" sz="2400" dirty="0"/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xmlns="" id="{EBF0E90B-3092-4AEC-B343-144280D0C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5029259"/>
            <a:ext cx="83518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2400" dirty="0" err="1"/>
              <a:t>triethanolamin</a:t>
            </a:r>
            <a:r>
              <a:rPr lang="cs-CZ" altLang="de-DE" sz="2400" dirty="0"/>
              <a:t> – vhodný pro sorpci CO</a:t>
            </a:r>
            <a:r>
              <a:rPr lang="cs-CZ" altLang="de-DE" sz="2400" baseline="-25000" dirty="0"/>
              <a:t>2</a:t>
            </a:r>
            <a:r>
              <a:rPr lang="cs-CZ" altLang="de-DE" sz="24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2400" dirty="0" err="1"/>
              <a:t>methyldiethanolamin</a:t>
            </a:r>
            <a:r>
              <a:rPr lang="cs-CZ" altLang="de-DE" sz="2400" dirty="0"/>
              <a:t> - vhodný pro sorpci H</a:t>
            </a:r>
            <a:r>
              <a:rPr lang="cs-CZ" altLang="de-DE" sz="2400" baseline="-25000" dirty="0"/>
              <a:t>2</a:t>
            </a:r>
            <a:r>
              <a:rPr lang="cs-CZ" altLang="de-DE" sz="2400" dirty="0"/>
              <a:t>S</a:t>
            </a:r>
            <a:endParaRPr lang="en-US" altLang="de-DE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>
            <a:extLst>
              <a:ext uri="{FF2B5EF4-FFF2-40B4-BE49-F238E27FC236}">
                <a16:creationId xmlns:a16="http://schemas.microsoft.com/office/drawing/2014/main" xmlns="" id="{E8B5A21F-DEB3-43DB-ADAE-3B3FAE173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7938"/>
            <a:ext cx="51435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Obrázek 2">
            <a:extLst>
              <a:ext uri="{FF2B5EF4-FFF2-40B4-BE49-F238E27FC236}">
                <a16:creationId xmlns:a16="http://schemas.microsoft.com/office/drawing/2014/main" xmlns="" id="{0052BF19-16BE-451E-B3DE-773D91398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692150"/>
            <a:ext cx="41592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xmlns="" id="{4CB57003-F208-4004-91AA-9A1917B9F6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669925"/>
            <a:ext cx="8892480" cy="70643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cs-CZ" altLang="de-DE" sz="3600" dirty="0"/>
              <a:t>BIOVODÍK - Princip postupu zpracování ŘŠ</a:t>
            </a:r>
          </a:p>
        </p:txBody>
      </p:sp>
      <p:sp>
        <p:nvSpPr>
          <p:cNvPr id="13315" name="Line 5">
            <a:extLst>
              <a:ext uri="{FF2B5EF4-FFF2-40B4-BE49-F238E27FC236}">
                <a16:creationId xmlns:a16="http://schemas.microsoft.com/office/drawing/2014/main" xmlns="" id="{17116DA7-22DE-465F-AAEC-4208864E0F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80063" y="2205038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6" name="Text Box 7">
            <a:extLst>
              <a:ext uri="{FF2B5EF4-FFF2-40B4-BE49-F238E27FC236}">
                <a16:creationId xmlns:a16="http://schemas.microsoft.com/office/drawing/2014/main" xmlns="" id="{A7575ECC-4AA6-4696-B093-95CA9B6AB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1916113"/>
            <a:ext cx="2502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2400" b="1" dirty="0">
                <a:solidFill>
                  <a:srgbClr val="771306"/>
                </a:solidFill>
                <a:latin typeface="Arial" panose="020B0604020202020204" pitchFamily="34" charset="0"/>
              </a:rPr>
              <a:t>VFCR + 10% ŘŠ</a:t>
            </a:r>
          </a:p>
        </p:txBody>
      </p:sp>
      <p:sp>
        <p:nvSpPr>
          <p:cNvPr id="13317" name="Text Box 8">
            <a:extLst>
              <a:ext uri="{FF2B5EF4-FFF2-40B4-BE49-F238E27FC236}">
                <a16:creationId xmlns:a16="http://schemas.microsoft.com/office/drawing/2014/main" xmlns="" id="{045CEF27-5390-438F-B0E0-D47BAF107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2800350"/>
            <a:ext cx="34020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cs-CZ" altLang="de-DE" sz="1800">
                <a:solidFill>
                  <a:srgbClr val="771306"/>
                </a:solidFill>
                <a:latin typeface="Arial" panose="020B0604020202020204" pitchFamily="34" charset="0"/>
              </a:rPr>
              <a:t>Výzkum transformace biogenních prvků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cs-CZ" altLang="de-DE" sz="1800">
                <a:solidFill>
                  <a:srgbClr val="771306"/>
                </a:solidFill>
                <a:latin typeface="Arial" panose="020B0604020202020204" pitchFamily="34" charset="0"/>
              </a:rPr>
              <a:t>Vliv procesních parametrů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cs-CZ" altLang="de-DE" sz="1800">
                <a:solidFill>
                  <a:srgbClr val="771306"/>
                </a:solidFill>
                <a:latin typeface="Arial" panose="020B0604020202020204" pitchFamily="34" charset="0"/>
              </a:rPr>
              <a:t>Úprava velikosti částic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cs-CZ" altLang="de-DE" sz="1800">
                <a:solidFill>
                  <a:srgbClr val="771306"/>
                </a:solidFill>
                <a:latin typeface="Arial" panose="020B0604020202020204" pitchFamily="34" charset="0"/>
              </a:rPr>
              <a:t>Blendování s VFCR</a:t>
            </a:r>
          </a:p>
        </p:txBody>
      </p:sp>
      <p:pic>
        <p:nvPicPr>
          <p:cNvPr id="13318" name="Picture 9">
            <a:extLst>
              <a:ext uri="{FF2B5EF4-FFF2-40B4-BE49-F238E27FC236}">
                <a16:creationId xmlns:a16="http://schemas.microsoft.com/office/drawing/2014/main" xmlns="" id="{86237E56-8A80-43C7-B088-C40423CF307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908050"/>
            <a:ext cx="4267200" cy="5807075"/>
          </a:xfrm>
          <a:noFill/>
        </p:spPr>
      </p:pic>
      <p:sp>
        <p:nvSpPr>
          <p:cNvPr id="13319" name="Line 11">
            <a:extLst>
              <a:ext uri="{FF2B5EF4-FFF2-40B4-BE49-F238E27FC236}">
                <a16:creationId xmlns:a16="http://schemas.microsoft.com/office/drawing/2014/main" xmlns="" id="{8C10CF52-5BBB-424E-A2E0-CCBA109FE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2205038"/>
            <a:ext cx="11525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0" name="Text Box 12">
            <a:extLst>
              <a:ext uri="{FF2B5EF4-FFF2-40B4-BE49-F238E27FC236}">
                <a16:creationId xmlns:a16="http://schemas.microsoft.com/office/drawing/2014/main" xmlns="" id="{8E82FB70-7BEF-4709-A8DF-607601A1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2511425"/>
            <a:ext cx="186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2400" b="1">
                <a:solidFill>
                  <a:srgbClr val="771306"/>
                </a:solidFill>
                <a:latin typeface="Arial" panose="020B0604020202020204" pitchFamily="34" charset="0"/>
              </a:rPr>
              <a:t>(remix sazí)</a:t>
            </a:r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xmlns="" id="{BC101399-C1B5-49A9-8ECB-C5BF36CD8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844675"/>
            <a:ext cx="1296987" cy="287338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GB" alt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6126165B-7ED0-4673-B8AF-5433C440F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847" y="713065"/>
            <a:ext cx="8229600" cy="490538"/>
          </a:xfrm>
        </p:spPr>
        <p:txBody>
          <a:bodyPr/>
          <a:lstStyle/>
          <a:p>
            <a:pPr eaLnBrk="1" hangingPunct="1"/>
            <a:r>
              <a:rPr lang="cs-CZ" altLang="de-DE" sz="2400" u="sng" dirty="0">
                <a:solidFill>
                  <a:srgbClr val="000000"/>
                </a:solidFill>
              </a:rPr>
              <a:t>Vodík z pyrolýzy – VÝTĚŽEK 1 %hmot. </a:t>
            </a:r>
            <a:r>
              <a:rPr lang="en-GB" altLang="de-DE" sz="2400" dirty="0"/>
              <a:t> </a:t>
            </a:r>
          </a:p>
        </p:txBody>
      </p:sp>
      <p:grpSp>
        <p:nvGrpSpPr>
          <p:cNvPr id="8195" name="Group 3">
            <a:extLst>
              <a:ext uri="{FF2B5EF4-FFF2-40B4-BE49-F238E27FC236}">
                <a16:creationId xmlns:a16="http://schemas.microsoft.com/office/drawing/2014/main" xmlns="" id="{9B87BB9A-8B2E-46A9-939A-E7F34CDA603D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124744"/>
            <a:ext cx="8675687" cy="5318001"/>
            <a:chOff x="158" y="471"/>
            <a:chExt cx="5602" cy="3486"/>
          </a:xfrm>
        </p:grpSpPr>
        <p:sp>
          <p:nvSpPr>
            <p:cNvPr id="8196" name="Text Box 4">
              <a:extLst>
                <a:ext uri="{FF2B5EF4-FFF2-40B4-BE49-F238E27FC236}">
                  <a16:creationId xmlns:a16="http://schemas.microsoft.com/office/drawing/2014/main" xmlns="" id="{2B8F5867-9D7B-415D-8268-2992727E3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2675"/>
              <a:ext cx="864" cy="23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Zbytek demetani</a:t>
              </a:r>
              <a:r>
                <a:rPr lang="en-US" altLang="de-DE" sz="900"/>
                <a:t>ze</a:t>
              </a:r>
              <a:r>
                <a:rPr lang="cs-CZ" altLang="de-DE" sz="900"/>
                <a:t>ru do DA 401</a:t>
              </a:r>
              <a:endParaRPr lang="en-GB" altLang="de-DE" sz="1800"/>
            </a:p>
          </p:txBody>
        </p:sp>
        <p:sp>
          <p:nvSpPr>
            <p:cNvPr id="8197" name="Text Box 5">
              <a:extLst>
                <a:ext uri="{FF2B5EF4-FFF2-40B4-BE49-F238E27FC236}">
                  <a16:creationId xmlns:a16="http://schemas.microsoft.com/office/drawing/2014/main" xmlns="" id="{D29330F2-CE21-4FF9-87B7-9286CAAEF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0" y="471"/>
              <a:ext cx="1001" cy="12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 dirty="0"/>
                <a:t>Metan do systému topného plynu</a:t>
              </a:r>
              <a:endParaRPr lang="en-GB" altLang="de-DE" sz="1800" dirty="0"/>
            </a:p>
          </p:txBody>
        </p:sp>
        <p:sp>
          <p:nvSpPr>
            <p:cNvPr id="8198" name="Text Box 6">
              <a:extLst>
                <a:ext uri="{FF2B5EF4-FFF2-40B4-BE49-F238E27FC236}">
                  <a16:creationId xmlns:a16="http://schemas.microsoft.com/office/drawing/2014/main" xmlns="" id="{E4301186-345C-49C7-8944-5FA1300983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2608"/>
              <a:ext cx="589" cy="6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Metani</a:t>
              </a:r>
              <a:r>
                <a:rPr lang="en-US" altLang="de-DE" sz="900"/>
                <a:t>za</a:t>
              </a:r>
              <a:r>
                <a:rPr lang="cs-CZ" altLang="de-DE" sz="900"/>
                <a:t>ční reaktor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d=2100 mm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h=4700 mm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výška náplně: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2400 mm</a:t>
              </a:r>
              <a:endParaRPr lang="en-GB" altLang="de-DE" sz="1800"/>
            </a:p>
          </p:txBody>
        </p:sp>
        <p:sp>
          <p:nvSpPr>
            <p:cNvPr id="8199" name="Line 7">
              <a:extLst>
                <a:ext uri="{FF2B5EF4-FFF2-40B4-BE49-F238E27FC236}">
                  <a16:creationId xmlns:a16="http://schemas.microsoft.com/office/drawing/2014/main" xmlns="" id="{030C116E-C728-46DB-ACF6-57772451E1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7" y="1760"/>
              <a:ext cx="1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0" name="Line 8">
              <a:extLst>
                <a:ext uri="{FF2B5EF4-FFF2-40B4-BE49-F238E27FC236}">
                  <a16:creationId xmlns:a16="http://schemas.microsoft.com/office/drawing/2014/main" xmlns="" id="{58795E14-ADED-4D0C-A753-4D1E9CF6C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7" y="749"/>
              <a:ext cx="0" cy="10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1" name="Line 9">
              <a:extLst>
                <a:ext uri="{FF2B5EF4-FFF2-40B4-BE49-F238E27FC236}">
                  <a16:creationId xmlns:a16="http://schemas.microsoft.com/office/drawing/2014/main" xmlns="" id="{9D284F98-9A2C-4696-B3B3-C0BB271D0E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7" y="588"/>
              <a:ext cx="0" cy="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2" name="Line 10">
              <a:extLst>
                <a:ext uri="{FF2B5EF4-FFF2-40B4-BE49-F238E27FC236}">
                  <a16:creationId xmlns:a16="http://schemas.microsoft.com/office/drawing/2014/main" xmlns="" id="{50A1445B-E293-4576-BBB1-A022CFFBE4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7" y="585"/>
              <a:ext cx="175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8203" name="Group 11">
              <a:extLst>
                <a:ext uri="{FF2B5EF4-FFF2-40B4-BE49-F238E27FC236}">
                  <a16:creationId xmlns:a16="http://schemas.microsoft.com/office/drawing/2014/main" xmlns="" id="{EFC88CB7-AE82-4EC6-BCFA-18CE9F0AF7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" y="1766"/>
              <a:ext cx="280" cy="765"/>
              <a:chOff x="4165" y="3891"/>
              <a:chExt cx="407" cy="1080"/>
            </a:xfrm>
          </p:grpSpPr>
          <p:sp>
            <p:nvSpPr>
              <p:cNvPr id="8491" name="AutoShape 12">
                <a:extLst>
                  <a:ext uri="{FF2B5EF4-FFF2-40B4-BE49-F238E27FC236}">
                    <a16:creationId xmlns:a16="http://schemas.microsoft.com/office/drawing/2014/main" xmlns="" id="{11A119EA-F71F-406C-8689-ADD885D91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3891"/>
                <a:ext cx="407" cy="1080"/>
              </a:xfrm>
              <a:prstGeom prst="roundRect">
                <a:avLst>
                  <a:gd name="adj" fmla="val 35417"/>
                </a:avLst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grpSp>
            <p:nvGrpSpPr>
              <p:cNvPr id="8492" name="Group 13">
                <a:extLst>
                  <a:ext uri="{FF2B5EF4-FFF2-40B4-BE49-F238E27FC236}">
                    <a16:creationId xmlns:a16="http://schemas.microsoft.com/office/drawing/2014/main" xmlns="" id="{46ED3653-E5A6-4B5B-869D-3A3A134595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5" y="4057"/>
                <a:ext cx="407" cy="748"/>
                <a:chOff x="6819" y="3822"/>
                <a:chExt cx="331" cy="665"/>
              </a:xfrm>
            </p:grpSpPr>
            <p:sp>
              <p:nvSpPr>
                <p:cNvPr id="8493" name="Rectangle 14">
                  <a:extLst>
                    <a:ext uri="{FF2B5EF4-FFF2-40B4-BE49-F238E27FC236}">
                      <a16:creationId xmlns:a16="http://schemas.microsoft.com/office/drawing/2014/main" xmlns="" id="{7372A3C6-3422-4DAE-865B-A6A99FCFD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9" y="3822"/>
                  <a:ext cx="331" cy="665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de-DE" sz="2400"/>
                </a:p>
              </p:txBody>
            </p:sp>
            <p:sp>
              <p:nvSpPr>
                <p:cNvPr id="8494" name="Line 15">
                  <a:extLst>
                    <a:ext uri="{FF2B5EF4-FFF2-40B4-BE49-F238E27FC236}">
                      <a16:creationId xmlns:a16="http://schemas.microsoft.com/office/drawing/2014/main" xmlns="" id="{C0F2621A-D589-41C1-97FB-138F7ABF8F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819" y="3822"/>
                  <a:ext cx="331" cy="66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95" name="Line 16">
                  <a:extLst>
                    <a:ext uri="{FF2B5EF4-FFF2-40B4-BE49-F238E27FC236}">
                      <a16:creationId xmlns:a16="http://schemas.microsoft.com/office/drawing/2014/main" xmlns="" id="{241F6910-B236-46A9-99CF-C38B922F8C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9" y="3822"/>
                  <a:ext cx="331" cy="66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8204" name="AutoShape 17">
              <a:extLst>
                <a:ext uri="{FF2B5EF4-FFF2-40B4-BE49-F238E27FC236}">
                  <a16:creationId xmlns:a16="http://schemas.microsoft.com/office/drawing/2014/main" xmlns="" id="{08169048-2306-49EE-A84D-6318E637A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2" y="1883"/>
              <a:ext cx="224" cy="648"/>
            </a:xfrm>
            <a:prstGeom prst="roundRect">
              <a:avLst>
                <a:gd name="adj" fmla="val 3541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2400"/>
            </a:p>
          </p:txBody>
        </p:sp>
        <p:grpSp>
          <p:nvGrpSpPr>
            <p:cNvPr id="8205" name="Group 18">
              <a:extLst>
                <a:ext uri="{FF2B5EF4-FFF2-40B4-BE49-F238E27FC236}">
                  <a16:creationId xmlns:a16="http://schemas.microsoft.com/office/drawing/2014/main" xmlns="" id="{AF0C55EC-5212-470B-B621-915FB4F98A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3" y="1707"/>
              <a:ext cx="250" cy="824"/>
              <a:chOff x="6374" y="3808"/>
              <a:chExt cx="327" cy="1163"/>
            </a:xfrm>
          </p:grpSpPr>
          <p:sp>
            <p:nvSpPr>
              <p:cNvPr id="8486" name="AutoShape 19">
                <a:extLst>
                  <a:ext uri="{FF2B5EF4-FFF2-40B4-BE49-F238E27FC236}">
                    <a16:creationId xmlns:a16="http://schemas.microsoft.com/office/drawing/2014/main" xmlns="" id="{CA85C1FA-507B-4747-97AC-68A65F584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4" y="3808"/>
                <a:ext cx="327" cy="1163"/>
              </a:xfrm>
              <a:prstGeom prst="roundRect">
                <a:avLst>
                  <a:gd name="adj" fmla="val 3541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grpSp>
            <p:nvGrpSpPr>
              <p:cNvPr id="8487" name="Group 20">
                <a:extLst>
                  <a:ext uri="{FF2B5EF4-FFF2-40B4-BE49-F238E27FC236}">
                    <a16:creationId xmlns:a16="http://schemas.microsoft.com/office/drawing/2014/main" xmlns="" id="{342EB4F0-C59A-4DCA-9820-C2C032C983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74" y="3974"/>
                <a:ext cx="327" cy="831"/>
                <a:chOff x="6819" y="3822"/>
                <a:chExt cx="331" cy="665"/>
              </a:xfrm>
            </p:grpSpPr>
            <p:sp>
              <p:nvSpPr>
                <p:cNvPr id="8488" name="Rectangle 21">
                  <a:extLst>
                    <a:ext uri="{FF2B5EF4-FFF2-40B4-BE49-F238E27FC236}">
                      <a16:creationId xmlns:a16="http://schemas.microsoft.com/office/drawing/2014/main" xmlns="" id="{85F87AB5-B3B3-4C59-95CD-38F172ED70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9" y="3822"/>
                  <a:ext cx="331" cy="66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de-DE" sz="2400"/>
                </a:p>
              </p:txBody>
            </p:sp>
            <p:sp>
              <p:nvSpPr>
                <p:cNvPr id="8489" name="Line 22">
                  <a:extLst>
                    <a:ext uri="{FF2B5EF4-FFF2-40B4-BE49-F238E27FC236}">
                      <a16:creationId xmlns:a16="http://schemas.microsoft.com/office/drawing/2014/main" xmlns="" id="{7E18EED8-BDA2-4EC3-8AEA-4744D0F85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819" y="3822"/>
                  <a:ext cx="331" cy="66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90" name="Line 23">
                  <a:extLst>
                    <a:ext uri="{FF2B5EF4-FFF2-40B4-BE49-F238E27FC236}">
                      <a16:creationId xmlns:a16="http://schemas.microsoft.com/office/drawing/2014/main" xmlns="" id="{8EF08923-A56F-4DD9-AA26-B474437C7B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9" y="3822"/>
                  <a:ext cx="331" cy="66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8206" name="Group 24">
              <a:extLst>
                <a:ext uri="{FF2B5EF4-FFF2-40B4-BE49-F238E27FC236}">
                  <a16:creationId xmlns:a16="http://schemas.microsoft.com/office/drawing/2014/main" xmlns="" id="{2E7A7BB1-3ACA-429D-AE71-D18C4EEAA0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1" y="1707"/>
              <a:ext cx="250" cy="823"/>
              <a:chOff x="6374" y="3808"/>
              <a:chExt cx="327" cy="1163"/>
            </a:xfrm>
          </p:grpSpPr>
          <p:sp>
            <p:nvSpPr>
              <p:cNvPr id="8481" name="AutoShape 25">
                <a:extLst>
                  <a:ext uri="{FF2B5EF4-FFF2-40B4-BE49-F238E27FC236}">
                    <a16:creationId xmlns:a16="http://schemas.microsoft.com/office/drawing/2014/main" xmlns="" id="{C0F4FB88-D831-4936-B345-DC2F86C55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4" y="3808"/>
                <a:ext cx="327" cy="1163"/>
              </a:xfrm>
              <a:prstGeom prst="roundRect">
                <a:avLst>
                  <a:gd name="adj" fmla="val 3541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grpSp>
            <p:nvGrpSpPr>
              <p:cNvPr id="8482" name="Group 26">
                <a:extLst>
                  <a:ext uri="{FF2B5EF4-FFF2-40B4-BE49-F238E27FC236}">
                    <a16:creationId xmlns:a16="http://schemas.microsoft.com/office/drawing/2014/main" xmlns="" id="{046D0698-266C-4FCF-9368-6B227B726B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74" y="3974"/>
                <a:ext cx="327" cy="831"/>
                <a:chOff x="6819" y="3822"/>
                <a:chExt cx="331" cy="665"/>
              </a:xfrm>
            </p:grpSpPr>
            <p:sp>
              <p:nvSpPr>
                <p:cNvPr id="8483" name="Rectangle 27">
                  <a:extLst>
                    <a:ext uri="{FF2B5EF4-FFF2-40B4-BE49-F238E27FC236}">
                      <a16:creationId xmlns:a16="http://schemas.microsoft.com/office/drawing/2014/main" xmlns="" id="{00E507A7-ADD9-4766-ABC9-64A6692703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9" y="3822"/>
                  <a:ext cx="331" cy="66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de-DE" sz="2400"/>
                </a:p>
              </p:txBody>
            </p:sp>
            <p:sp>
              <p:nvSpPr>
                <p:cNvPr id="8484" name="Line 28">
                  <a:extLst>
                    <a:ext uri="{FF2B5EF4-FFF2-40B4-BE49-F238E27FC236}">
                      <a16:creationId xmlns:a16="http://schemas.microsoft.com/office/drawing/2014/main" xmlns="" id="{023AF287-C9E7-44E3-B826-C18E2E4F06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819" y="3822"/>
                  <a:ext cx="331" cy="66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85" name="Line 29">
                  <a:extLst>
                    <a:ext uri="{FF2B5EF4-FFF2-40B4-BE49-F238E27FC236}">
                      <a16:creationId xmlns:a16="http://schemas.microsoft.com/office/drawing/2014/main" xmlns="" id="{84D55531-4A64-48A2-BEEE-676DED9E95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9" y="3822"/>
                  <a:ext cx="331" cy="66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8207" name="Group 30">
              <a:extLst>
                <a:ext uri="{FF2B5EF4-FFF2-40B4-BE49-F238E27FC236}">
                  <a16:creationId xmlns:a16="http://schemas.microsoft.com/office/drawing/2014/main" xmlns="" id="{3C0A2592-C3F4-4715-A5D5-0BD3AFB9AC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" y="1707"/>
              <a:ext cx="249" cy="823"/>
              <a:chOff x="6374" y="3808"/>
              <a:chExt cx="327" cy="1163"/>
            </a:xfrm>
          </p:grpSpPr>
          <p:sp>
            <p:nvSpPr>
              <p:cNvPr id="8476" name="AutoShape 31">
                <a:extLst>
                  <a:ext uri="{FF2B5EF4-FFF2-40B4-BE49-F238E27FC236}">
                    <a16:creationId xmlns:a16="http://schemas.microsoft.com/office/drawing/2014/main" xmlns="" id="{4BB5534E-88BD-4468-8E19-834AD747E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4" y="3808"/>
                <a:ext cx="327" cy="1163"/>
              </a:xfrm>
              <a:prstGeom prst="roundRect">
                <a:avLst>
                  <a:gd name="adj" fmla="val 3541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grpSp>
            <p:nvGrpSpPr>
              <p:cNvPr id="8477" name="Group 32">
                <a:extLst>
                  <a:ext uri="{FF2B5EF4-FFF2-40B4-BE49-F238E27FC236}">
                    <a16:creationId xmlns:a16="http://schemas.microsoft.com/office/drawing/2014/main" xmlns="" id="{3080B523-0CF5-4B00-B83F-070E04DEF4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74" y="3974"/>
                <a:ext cx="327" cy="831"/>
                <a:chOff x="6819" y="3822"/>
                <a:chExt cx="331" cy="665"/>
              </a:xfrm>
            </p:grpSpPr>
            <p:sp>
              <p:nvSpPr>
                <p:cNvPr id="8478" name="Rectangle 33">
                  <a:extLst>
                    <a:ext uri="{FF2B5EF4-FFF2-40B4-BE49-F238E27FC236}">
                      <a16:creationId xmlns:a16="http://schemas.microsoft.com/office/drawing/2014/main" xmlns="" id="{57EEE240-4279-41C3-923B-359CEB002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9" y="3822"/>
                  <a:ext cx="331" cy="66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de-DE" sz="2400"/>
                </a:p>
              </p:txBody>
            </p:sp>
            <p:sp>
              <p:nvSpPr>
                <p:cNvPr id="8479" name="Line 34">
                  <a:extLst>
                    <a:ext uri="{FF2B5EF4-FFF2-40B4-BE49-F238E27FC236}">
                      <a16:creationId xmlns:a16="http://schemas.microsoft.com/office/drawing/2014/main" xmlns="" id="{1ABF98CD-1A66-432F-A678-25EFB17688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819" y="3822"/>
                  <a:ext cx="331" cy="66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80" name="Line 35">
                  <a:extLst>
                    <a:ext uri="{FF2B5EF4-FFF2-40B4-BE49-F238E27FC236}">
                      <a16:creationId xmlns:a16="http://schemas.microsoft.com/office/drawing/2014/main" xmlns="" id="{E1274EC4-C2C3-404E-B05C-F063D23D31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9" y="3822"/>
                  <a:ext cx="331" cy="66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8208" name="Line 36">
              <a:extLst>
                <a:ext uri="{FF2B5EF4-FFF2-40B4-BE49-F238E27FC236}">
                  <a16:creationId xmlns:a16="http://schemas.microsoft.com/office/drawing/2014/main" xmlns="" id="{E5E18CCE-5986-4666-932C-44EAB7B862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3" y="2001"/>
              <a:ext cx="0" cy="47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9" name="Line 37">
              <a:extLst>
                <a:ext uri="{FF2B5EF4-FFF2-40B4-BE49-F238E27FC236}">
                  <a16:creationId xmlns:a16="http://schemas.microsoft.com/office/drawing/2014/main" xmlns="" id="{9D95CD08-C507-4477-BEE4-EB6BE30049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8" y="2001"/>
              <a:ext cx="1" cy="47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cxnSp>
          <p:nvCxnSpPr>
            <p:cNvPr id="8210" name="AutoShape 38">
              <a:extLst>
                <a:ext uri="{FF2B5EF4-FFF2-40B4-BE49-F238E27FC236}">
                  <a16:creationId xmlns:a16="http://schemas.microsoft.com/office/drawing/2014/main" xmlns="" id="{1DD6CAC1-3239-4068-8737-04D01FFFCEA6}"/>
                </a:ext>
              </a:extLst>
            </p:cNvPr>
            <p:cNvCxnSpPr>
              <a:cxnSpLocks noChangeShapeType="1"/>
              <a:stCxn id="8208" idx="0"/>
              <a:endCxn id="8209" idx="0"/>
            </p:cNvCxnSpPr>
            <p:nvPr/>
          </p:nvCxnSpPr>
          <p:spPr bwMode="auto">
            <a:xfrm>
              <a:off x="4663" y="2001"/>
              <a:ext cx="375" cy="1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11" name="AutoShape 39">
              <a:extLst>
                <a:ext uri="{FF2B5EF4-FFF2-40B4-BE49-F238E27FC236}">
                  <a16:creationId xmlns:a16="http://schemas.microsoft.com/office/drawing/2014/main" xmlns="" id="{98A00DA5-E90C-45F0-8ABF-E21EC50F2EB2}"/>
                </a:ext>
              </a:extLst>
            </p:cNvPr>
            <p:cNvCxnSpPr>
              <a:cxnSpLocks noChangeShapeType="1"/>
              <a:stCxn id="8208" idx="1"/>
              <a:endCxn id="8209" idx="1"/>
            </p:cNvCxnSpPr>
            <p:nvPr/>
          </p:nvCxnSpPr>
          <p:spPr bwMode="auto">
            <a:xfrm rot="16200000" flipH="1">
              <a:off x="4850" y="2285"/>
              <a:ext cx="1" cy="376"/>
            </a:xfrm>
            <a:prstGeom prst="curvedConnector3">
              <a:avLst>
                <a:gd name="adj1" fmla="val 8800005"/>
              </a:avLst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12" name="Line 40">
              <a:extLst>
                <a:ext uri="{FF2B5EF4-FFF2-40B4-BE49-F238E27FC236}">
                  <a16:creationId xmlns:a16="http://schemas.microsoft.com/office/drawing/2014/main" xmlns="" id="{9A0F286D-2BDC-4BB7-909E-E6206251FE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6" y="941"/>
              <a:ext cx="0" cy="94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13" name="Line 41">
              <a:extLst>
                <a:ext uri="{FF2B5EF4-FFF2-40B4-BE49-F238E27FC236}">
                  <a16:creationId xmlns:a16="http://schemas.microsoft.com/office/drawing/2014/main" xmlns="" id="{F5C565C0-CBEE-46A7-A7C1-DDC9860341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" y="941"/>
              <a:ext cx="0" cy="94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cxnSp>
          <p:nvCxnSpPr>
            <p:cNvPr id="8214" name="AutoShape 42">
              <a:extLst>
                <a:ext uri="{FF2B5EF4-FFF2-40B4-BE49-F238E27FC236}">
                  <a16:creationId xmlns:a16="http://schemas.microsoft.com/office/drawing/2014/main" xmlns="" id="{9C886D77-C41A-4918-8570-0A71E1E3FCA3}"/>
                </a:ext>
              </a:extLst>
            </p:cNvPr>
            <p:cNvCxnSpPr>
              <a:cxnSpLocks noChangeShapeType="1"/>
              <a:stCxn id="8212" idx="1"/>
              <a:endCxn id="8208" idx="0"/>
            </p:cNvCxnSpPr>
            <p:nvPr/>
          </p:nvCxnSpPr>
          <p:spPr bwMode="auto">
            <a:xfrm flipH="1">
              <a:off x="4663" y="1888"/>
              <a:ext cx="63" cy="108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15" name="AutoShape 43">
              <a:extLst>
                <a:ext uri="{FF2B5EF4-FFF2-40B4-BE49-F238E27FC236}">
                  <a16:creationId xmlns:a16="http://schemas.microsoft.com/office/drawing/2014/main" xmlns="" id="{083A5678-B6E9-4823-A454-1CD7741E2AC6}"/>
                </a:ext>
              </a:extLst>
            </p:cNvPr>
            <p:cNvCxnSpPr>
              <a:cxnSpLocks noChangeShapeType="1"/>
              <a:stCxn id="8213" idx="1"/>
              <a:endCxn id="8209" idx="0"/>
            </p:cNvCxnSpPr>
            <p:nvPr/>
          </p:nvCxnSpPr>
          <p:spPr bwMode="auto">
            <a:xfrm>
              <a:off x="4976" y="1888"/>
              <a:ext cx="62" cy="108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16" name="Line 44">
              <a:extLst>
                <a:ext uri="{FF2B5EF4-FFF2-40B4-BE49-F238E27FC236}">
                  <a16:creationId xmlns:a16="http://schemas.microsoft.com/office/drawing/2014/main" xmlns="" id="{E7035A2B-D77F-485A-8C11-5360A39158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3" y="2139"/>
              <a:ext cx="375" cy="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17" name="Line 45">
              <a:extLst>
                <a:ext uri="{FF2B5EF4-FFF2-40B4-BE49-F238E27FC236}">
                  <a16:creationId xmlns:a16="http://schemas.microsoft.com/office/drawing/2014/main" xmlns="" id="{C4D9F3E7-CC7E-48AB-A901-66B22D976C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3" y="2396"/>
              <a:ext cx="37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18" name="Line 46">
              <a:extLst>
                <a:ext uri="{FF2B5EF4-FFF2-40B4-BE49-F238E27FC236}">
                  <a16:creationId xmlns:a16="http://schemas.microsoft.com/office/drawing/2014/main" xmlns="" id="{EE0B428C-1965-4276-A2FF-F4450F7AE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6" y="1824"/>
              <a:ext cx="25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19" name="Line 47">
              <a:extLst>
                <a:ext uri="{FF2B5EF4-FFF2-40B4-BE49-F238E27FC236}">
                  <a16:creationId xmlns:a16="http://schemas.microsoft.com/office/drawing/2014/main" xmlns="" id="{F10A5548-9033-461D-A029-DF503EA7B0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6" y="1074"/>
              <a:ext cx="250" cy="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20" name="Line 48">
              <a:extLst>
                <a:ext uri="{FF2B5EF4-FFF2-40B4-BE49-F238E27FC236}">
                  <a16:creationId xmlns:a16="http://schemas.microsoft.com/office/drawing/2014/main" xmlns="" id="{6ADD0BE7-E99B-47B1-B8A7-E810884DBF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6" y="1648"/>
              <a:ext cx="25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21" name="Line 49">
              <a:extLst>
                <a:ext uri="{FF2B5EF4-FFF2-40B4-BE49-F238E27FC236}">
                  <a16:creationId xmlns:a16="http://schemas.microsoft.com/office/drawing/2014/main" xmlns="" id="{11A7D451-6875-4B3A-BA1D-B3F4186FAE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6" y="1412"/>
              <a:ext cx="25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22" name="Line 50">
              <a:extLst>
                <a:ext uri="{FF2B5EF4-FFF2-40B4-BE49-F238E27FC236}">
                  <a16:creationId xmlns:a16="http://schemas.microsoft.com/office/drawing/2014/main" xmlns="" id="{F0C61A00-C7FC-46FC-8E31-D629075CE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6" y="1235"/>
              <a:ext cx="25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23" name="Text Box 51">
              <a:extLst>
                <a:ext uri="{FF2B5EF4-FFF2-40B4-BE49-F238E27FC236}">
                  <a16:creationId xmlns:a16="http://schemas.microsoft.com/office/drawing/2014/main" xmlns="" id="{AE34C8CF-140E-4AE2-9931-EC2A52029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2" y="997"/>
              <a:ext cx="179" cy="11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1</a:t>
              </a:r>
              <a:endParaRPr lang="en-GB" altLang="de-DE" sz="1800"/>
            </a:p>
          </p:txBody>
        </p:sp>
        <p:sp>
          <p:nvSpPr>
            <p:cNvPr id="8224" name="Text Box 52">
              <a:extLst>
                <a:ext uri="{FF2B5EF4-FFF2-40B4-BE49-F238E27FC236}">
                  <a16:creationId xmlns:a16="http://schemas.microsoft.com/office/drawing/2014/main" xmlns="" id="{8350A849-A4E8-421D-AFC5-563A31EF6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2" y="1131"/>
              <a:ext cx="176" cy="14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8</a:t>
              </a:r>
              <a:endParaRPr lang="en-GB" altLang="de-DE" sz="1800"/>
            </a:p>
          </p:txBody>
        </p:sp>
        <p:sp>
          <p:nvSpPr>
            <p:cNvPr id="8225" name="Text Box 53">
              <a:extLst>
                <a:ext uri="{FF2B5EF4-FFF2-40B4-BE49-F238E27FC236}">
                  <a16:creationId xmlns:a16="http://schemas.microsoft.com/office/drawing/2014/main" xmlns="" id="{7216C97D-2B34-47B4-9F94-FD805D32B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1308"/>
              <a:ext cx="179" cy="11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16</a:t>
              </a:r>
              <a:endParaRPr lang="en-GB" altLang="de-DE" sz="1800"/>
            </a:p>
          </p:txBody>
        </p:sp>
        <p:sp>
          <p:nvSpPr>
            <p:cNvPr id="8226" name="Text Box 54">
              <a:extLst>
                <a:ext uri="{FF2B5EF4-FFF2-40B4-BE49-F238E27FC236}">
                  <a16:creationId xmlns:a16="http://schemas.microsoft.com/office/drawing/2014/main" xmlns="" id="{BD0850C3-27DB-4B99-9E09-4B51385A78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2" y="1543"/>
              <a:ext cx="179" cy="11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20</a:t>
              </a:r>
              <a:endParaRPr lang="en-GB" altLang="de-DE" sz="1800"/>
            </a:p>
          </p:txBody>
        </p:sp>
        <p:sp>
          <p:nvSpPr>
            <p:cNvPr id="8227" name="Text Box 55">
              <a:extLst>
                <a:ext uri="{FF2B5EF4-FFF2-40B4-BE49-F238E27FC236}">
                  <a16:creationId xmlns:a16="http://schemas.microsoft.com/office/drawing/2014/main" xmlns="" id="{3E71C7B9-0129-484B-A575-F4F0D7C003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2" y="1720"/>
              <a:ext cx="179" cy="11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28</a:t>
              </a:r>
              <a:endParaRPr lang="en-GB" altLang="de-DE" sz="1800"/>
            </a:p>
          </p:txBody>
        </p:sp>
        <p:sp>
          <p:nvSpPr>
            <p:cNvPr id="8228" name="Text Box 56">
              <a:extLst>
                <a:ext uri="{FF2B5EF4-FFF2-40B4-BE49-F238E27FC236}">
                  <a16:creationId xmlns:a16="http://schemas.microsoft.com/office/drawing/2014/main" xmlns="" id="{90E29551-3EBB-4FBC-A067-BAEC4A07A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6" y="1897"/>
              <a:ext cx="179" cy="1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29</a:t>
              </a:r>
              <a:endParaRPr lang="en-GB" altLang="de-DE" sz="1800"/>
            </a:p>
          </p:txBody>
        </p:sp>
        <p:sp>
          <p:nvSpPr>
            <p:cNvPr id="8229" name="Text Box 57">
              <a:extLst>
                <a:ext uri="{FF2B5EF4-FFF2-40B4-BE49-F238E27FC236}">
                  <a16:creationId xmlns:a16="http://schemas.microsoft.com/office/drawing/2014/main" xmlns="" id="{BE228658-7485-4F2C-B952-FBFD1C51F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8" y="2038"/>
              <a:ext cx="179" cy="1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40</a:t>
              </a:r>
              <a:endParaRPr lang="en-GB" altLang="de-DE" sz="1800"/>
            </a:p>
          </p:txBody>
        </p:sp>
        <p:sp>
          <p:nvSpPr>
            <p:cNvPr id="8230" name="Text Box 58">
              <a:extLst>
                <a:ext uri="{FF2B5EF4-FFF2-40B4-BE49-F238E27FC236}">
                  <a16:creationId xmlns:a16="http://schemas.microsoft.com/office/drawing/2014/main" xmlns="" id="{C54F700A-6E35-4A34-9917-3D180B04A5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8" y="2291"/>
              <a:ext cx="179" cy="11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68</a:t>
              </a:r>
              <a:endParaRPr lang="en-GB" altLang="de-DE" sz="1800"/>
            </a:p>
          </p:txBody>
        </p:sp>
        <p:grpSp>
          <p:nvGrpSpPr>
            <p:cNvPr id="8231" name="Group 59">
              <a:extLst>
                <a:ext uri="{FF2B5EF4-FFF2-40B4-BE49-F238E27FC236}">
                  <a16:creationId xmlns:a16="http://schemas.microsoft.com/office/drawing/2014/main" xmlns="" id="{179A0A5C-137D-4F54-BC18-C2D84813FA38}"/>
                </a:ext>
              </a:extLst>
            </p:cNvPr>
            <p:cNvGrpSpPr>
              <a:grpSpLocks/>
            </p:cNvGrpSpPr>
            <p:nvPr/>
          </p:nvGrpSpPr>
          <p:grpSpPr bwMode="auto">
            <a:xfrm rot="-2700000">
              <a:off x="905" y="2390"/>
              <a:ext cx="112" cy="106"/>
              <a:chOff x="4621" y="5162"/>
              <a:chExt cx="147" cy="148"/>
            </a:xfrm>
          </p:grpSpPr>
          <p:sp>
            <p:nvSpPr>
              <p:cNvPr id="8472" name="AutoShape 60">
                <a:extLst>
                  <a:ext uri="{FF2B5EF4-FFF2-40B4-BE49-F238E27FC236}">
                    <a16:creationId xmlns:a16="http://schemas.microsoft.com/office/drawing/2014/main" xmlns="" id="{A1794D3F-F40C-4C17-9C6B-173E03759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621" y="5162"/>
                <a:ext cx="147" cy="148"/>
              </a:xfrm>
              <a:prstGeom prst="flowChartConnector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sp>
            <p:nvSpPr>
              <p:cNvPr id="8473" name="Line 61">
                <a:extLst>
                  <a:ext uri="{FF2B5EF4-FFF2-40B4-BE49-F238E27FC236}">
                    <a16:creationId xmlns:a16="http://schemas.microsoft.com/office/drawing/2014/main" xmlns="" id="{A03AD33C-2211-4BF4-8606-1745FA25C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696" y="5207"/>
                <a:ext cx="2" cy="6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74" name="Line 62">
                <a:extLst>
                  <a:ext uri="{FF2B5EF4-FFF2-40B4-BE49-F238E27FC236}">
                    <a16:creationId xmlns:a16="http://schemas.microsoft.com/office/drawing/2014/main" xmlns="" id="{27CFA0A1-E799-4E8A-9431-7D88483DF9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8100000">
                <a:off x="4712" y="5235"/>
                <a:ext cx="0" cy="4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75" name="Line 63">
                <a:extLst>
                  <a:ext uri="{FF2B5EF4-FFF2-40B4-BE49-F238E27FC236}">
                    <a16:creationId xmlns:a16="http://schemas.microsoft.com/office/drawing/2014/main" xmlns="" id="{8EA082CB-4E14-4416-BDE7-8E38B0435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8100000">
                <a:off x="4682" y="5198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232" name="Group 64">
              <a:extLst>
                <a:ext uri="{FF2B5EF4-FFF2-40B4-BE49-F238E27FC236}">
                  <a16:creationId xmlns:a16="http://schemas.microsoft.com/office/drawing/2014/main" xmlns="" id="{36E16F7B-2D34-4303-9861-828411E2C0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4" y="2360"/>
              <a:ext cx="377" cy="140"/>
              <a:chOff x="4737" y="4730"/>
              <a:chExt cx="493" cy="198"/>
            </a:xfrm>
          </p:grpSpPr>
          <p:grpSp>
            <p:nvGrpSpPr>
              <p:cNvPr id="8458" name="Group 65">
                <a:extLst>
                  <a:ext uri="{FF2B5EF4-FFF2-40B4-BE49-F238E27FC236}">
                    <a16:creationId xmlns:a16="http://schemas.microsoft.com/office/drawing/2014/main" xmlns="" id="{856DB16B-9AD8-47B9-8D12-6A1C502214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4737" y="4730"/>
                <a:ext cx="249" cy="198"/>
                <a:chOff x="7911" y="5485"/>
                <a:chExt cx="530" cy="421"/>
              </a:xfrm>
            </p:grpSpPr>
            <p:sp>
              <p:nvSpPr>
                <p:cNvPr id="8466" name="AutoShape 66">
                  <a:extLst>
                    <a:ext uri="{FF2B5EF4-FFF2-40B4-BE49-F238E27FC236}">
                      <a16:creationId xmlns:a16="http://schemas.microsoft.com/office/drawing/2014/main" xmlns="" id="{52364D7E-1B42-4AED-A355-EAD1626BA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7" y="5538"/>
                  <a:ext cx="313" cy="315"/>
                </a:xfrm>
                <a:prstGeom prst="flowChartConnector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de-DE" sz="2400"/>
                </a:p>
              </p:txBody>
            </p:sp>
            <p:sp>
              <p:nvSpPr>
                <p:cNvPr id="8467" name="Line 67">
                  <a:extLst>
                    <a:ext uri="{FF2B5EF4-FFF2-40B4-BE49-F238E27FC236}">
                      <a16:creationId xmlns:a16="http://schemas.microsoft.com/office/drawing/2014/main" xmlns="" id="{B6F1904B-52D5-46E4-AD4A-F15CF4EACB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77" y="5611"/>
                  <a:ext cx="4" cy="14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68" name="Line 68">
                  <a:extLst>
                    <a:ext uri="{FF2B5EF4-FFF2-40B4-BE49-F238E27FC236}">
                      <a16:creationId xmlns:a16="http://schemas.microsoft.com/office/drawing/2014/main" xmlns="" id="{18FB650C-F5FA-4F99-8519-C326E3FD0E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8146" y="5605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69" name="Line 69">
                  <a:extLst>
                    <a:ext uri="{FF2B5EF4-FFF2-40B4-BE49-F238E27FC236}">
                      <a16:creationId xmlns:a16="http://schemas.microsoft.com/office/drawing/2014/main" xmlns="" id="{67107DA4-CD2D-4A9E-9B23-7A132358E0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8208" y="5687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70" name="Line 70">
                  <a:extLst>
                    <a:ext uri="{FF2B5EF4-FFF2-40B4-BE49-F238E27FC236}">
                      <a16:creationId xmlns:a16="http://schemas.microsoft.com/office/drawing/2014/main" xmlns="" id="{052969CB-9FB8-49B0-9CF1-DABED44F93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43" y="5706"/>
                  <a:ext cx="198" cy="2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71" name="Line 71">
                  <a:extLst>
                    <a:ext uri="{FF2B5EF4-FFF2-40B4-BE49-F238E27FC236}">
                      <a16:creationId xmlns:a16="http://schemas.microsoft.com/office/drawing/2014/main" xmlns="" id="{4D1AFF7D-CB39-459A-8CF0-E2323F58D8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7911" y="5485"/>
                  <a:ext cx="197" cy="19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459" name="Group 72">
                <a:extLst>
                  <a:ext uri="{FF2B5EF4-FFF2-40B4-BE49-F238E27FC236}">
                    <a16:creationId xmlns:a16="http://schemas.microsoft.com/office/drawing/2014/main" xmlns="" id="{C96DF16E-D050-4478-B3E9-667AEE7BFF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4983" y="4730"/>
                <a:ext cx="247" cy="198"/>
                <a:chOff x="7911" y="5485"/>
                <a:chExt cx="530" cy="421"/>
              </a:xfrm>
            </p:grpSpPr>
            <p:sp>
              <p:nvSpPr>
                <p:cNvPr id="8460" name="AutoShape 73">
                  <a:extLst>
                    <a:ext uri="{FF2B5EF4-FFF2-40B4-BE49-F238E27FC236}">
                      <a16:creationId xmlns:a16="http://schemas.microsoft.com/office/drawing/2014/main" xmlns="" id="{6594CAFA-DC1C-4196-AC7B-601D426414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7" y="5538"/>
                  <a:ext cx="313" cy="315"/>
                </a:xfrm>
                <a:prstGeom prst="flowChartConnector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de-DE" sz="2400"/>
                </a:p>
              </p:txBody>
            </p:sp>
            <p:sp>
              <p:nvSpPr>
                <p:cNvPr id="8461" name="Line 74">
                  <a:extLst>
                    <a:ext uri="{FF2B5EF4-FFF2-40B4-BE49-F238E27FC236}">
                      <a16:creationId xmlns:a16="http://schemas.microsoft.com/office/drawing/2014/main" xmlns="" id="{DC7B8BC4-D4AF-41E4-AE41-413BC959D9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77" y="5611"/>
                  <a:ext cx="4" cy="14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62" name="Line 75">
                  <a:extLst>
                    <a:ext uri="{FF2B5EF4-FFF2-40B4-BE49-F238E27FC236}">
                      <a16:creationId xmlns:a16="http://schemas.microsoft.com/office/drawing/2014/main" xmlns="" id="{470B929F-EE68-4935-8C53-6BB7147129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8146" y="5605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63" name="Line 76">
                  <a:extLst>
                    <a:ext uri="{FF2B5EF4-FFF2-40B4-BE49-F238E27FC236}">
                      <a16:creationId xmlns:a16="http://schemas.microsoft.com/office/drawing/2014/main" xmlns="" id="{EB976500-8BFC-4C23-BA60-9B9D516E5F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8208" y="5687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64" name="Line 77">
                  <a:extLst>
                    <a:ext uri="{FF2B5EF4-FFF2-40B4-BE49-F238E27FC236}">
                      <a16:creationId xmlns:a16="http://schemas.microsoft.com/office/drawing/2014/main" xmlns="" id="{55E106F9-B3FD-49D1-B7BB-0FE56629F4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43" y="5706"/>
                  <a:ext cx="198" cy="2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65" name="Line 78">
                  <a:extLst>
                    <a:ext uri="{FF2B5EF4-FFF2-40B4-BE49-F238E27FC236}">
                      <a16:creationId xmlns:a16="http://schemas.microsoft.com/office/drawing/2014/main" xmlns="" id="{658016B1-66CD-41A2-9CFD-1691535CD3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7911" y="5485"/>
                  <a:ext cx="197" cy="19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8233" name="Group 79">
              <a:extLst>
                <a:ext uri="{FF2B5EF4-FFF2-40B4-BE49-F238E27FC236}">
                  <a16:creationId xmlns:a16="http://schemas.microsoft.com/office/drawing/2014/main" xmlns="" id="{2EB8E9BE-4B67-466C-857F-F10E427D817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866" y="1774"/>
              <a:ext cx="189" cy="141"/>
              <a:chOff x="7911" y="5485"/>
              <a:chExt cx="530" cy="421"/>
            </a:xfrm>
          </p:grpSpPr>
          <p:sp>
            <p:nvSpPr>
              <p:cNvPr id="8452" name="AutoShape 80">
                <a:extLst>
                  <a:ext uri="{FF2B5EF4-FFF2-40B4-BE49-F238E27FC236}">
                    <a16:creationId xmlns:a16="http://schemas.microsoft.com/office/drawing/2014/main" xmlns="" id="{57B2BA90-78AA-46BC-910A-F805A8F1E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27" y="5538"/>
                <a:ext cx="313" cy="315"/>
              </a:xfrm>
              <a:prstGeom prst="flowChartConnector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sp>
            <p:nvSpPr>
              <p:cNvPr id="8453" name="Line 81">
                <a:extLst>
                  <a:ext uri="{FF2B5EF4-FFF2-40B4-BE49-F238E27FC236}">
                    <a16:creationId xmlns:a16="http://schemas.microsoft.com/office/drawing/2014/main" xmlns="" id="{28036C84-A79E-4985-AC9E-7BFE6D9756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77" y="5611"/>
                <a:ext cx="4" cy="14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4" name="Line 82">
                <a:extLst>
                  <a:ext uri="{FF2B5EF4-FFF2-40B4-BE49-F238E27FC236}">
                    <a16:creationId xmlns:a16="http://schemas.microsoft.com/office/drawing/2014/main" xmlns="" id="{82143204-42D4-4290-8DE1-F7E8CE681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8146" y="5605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5" name="Line 83">
                <a:extLst>
                  <a:ext uri="{FF2B5EF4-FFF2-40B4-BE49-F238E27FC236}">
                    <a16:creationId xmlns:a16="http://schemas.microsoft.com/office/drawing/2014/main" xmlns="" id="{25D02410-2461-46ED-A605-A0751F05F4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8208" y="5687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6" name="Line 84">
                <a:extLst>
                  <a:ext uri="{FF2B5EF4-FFF2-40B4-BE49-F238E27FC236}">
                    <a16:creationId xmlns:a16="http://schemas.microsoft.com/office/drawing/2014/main" xmlns="" id="{8BEACBD0-8959-449F-ADC6-2E1D58F40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3" y="5706"/>
                <a:ext cx="198" cy="2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7" name="Line 85">
                <a:extLst>
                  <a:ext uri="{FF2B5EF4-FFF2-40B4-BE49-F238E27FC236}">
                    <a16:creationId xmlns:a16="http://schemas.microsoft.com/office/drawing/2014/main" xmlns="" id="{C18BF140-97A2-4C41-86BB-F1A3087EC9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911" y="5485"/>
                <a:ext cx="197" cy="19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234" name="Group 86">
              <a:extLst>
                <a:ext uri="{FF2B5EF4-FFF2-40B4-BE49-F238E27FC236}">
                  <a16:creationId xmlns:a16="http://schemas.microsoft.com/office/drawing/2014/main" xmlns="" id="{7D832829-DE6A-470C-96BA-C22D836AE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3" y="2453"/>
              <a:ext cx="192" cy="2"/>
              <a:chOff x="4370" y="4860"/>
              <a:chExt cx="251" cy="4"/>
            </a:xfrm>
          </p:grpSpPr>
          <p:sp>
            <p:nvSpPr>
              <p:cNvPr id="8450" name="Line 87">
                <a:extLst>
                  <a:ext uri="{FF2B5EF4-FFF2-40B4-BE49-F238E27FC236}">
                    <a16:creationId xmlns:a16="http://schemas.microsoft.com/office/drawing/2014/main" xmlns="" id="{4BCECEB2-35C5-4494-9F96-988D0C5BE0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0" y="4860"/>
                <a:ext cx="10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451" name="AutoShape 88">
                <a:extLst>
                  <a:ext uri="{FF2B5EF4-FFF2-40B4-BE49-F238E27FC236}">
                    <a16:creationId xmlns:a16="http://schemas.microsoft.com/office/drawing/2014/main" xmlns="" id="{DE729785-68E3-45CD-80C7-ECA7145CC525}"/>
                  </a:ext>
                </a:extLst>
              </p:cNvPr>
              <p:cNvCxnSpPr>
                <a:cxnSpLocks noChangeShapeType="1"/>
                <a:stCxn id="8450" idx="1"/>
                <a:endCxn id="8475" idx="0"/>
              </p:cNvCxnSpPr>
              <p:nvPr/>
            </p:nvCxnSpPr>
            <p:spPr bwMode="auto">
              <a:xfrm>
                <a:off x="4476" y="4861"/>
                <a:ext cx="145" cy="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8235" name="AutoShape 89">
              <a:extLst>
                <a:ext uri="{FF2B5EF4-FFF2-40B4-BE49-F238E27FC236}">
                  <a16:creationId xmlns:a16="http://schemas.microsoft.com/office/drawing/2014/main" xmlns="" id="{D46CDB22-5168-4475-B621-50A10CB9B823}"/>
                </a:ext>
              </a:extLst>
            </p:cNvPr>
            <p:cNvCxnSpPr>
              <a:cxnSpLocks noChangeShapeType="1"/>
              <a:stCxn id="8474" idx="1"/>
              <a:endCxn id="8466" idx="6"/>
            </p:cNvCxnSpPr>
            <p:nvPr/>
          </p:nvCxnSpPr>
          <p:spPr bwMode="auto">
            <a:xfrm>
              <a:off x="981" y="2430"/>
              <a:ext cx="8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36" name="AutoShape 90">
              <a:extLst>
                <a:ext uri="{FF2B5EF4-FFF2-40B4-BE49-F238E27FC236}">
                  <a16:creationId xmlns:a16="http://schemas.microsoft.com/office/drawing/2014/main" xmlns="" id="{7D210B61-B54F-4A1E-A005-874C1479B9D5}"/>
                </a:ext>
              </a:extLst>
            </p:cNvPr>
            <p:cNvCxnSpPr>
              <a:cxnSpLocks noChangeShapeType="1"/>
              <a:stCxn id="8466" idx="2"/>
              <a:endCxn id="8460" idx="6"/>
            </p:cNvCxnSpPr>
            <p:nvPr/>
          </p:nvCxnSpPr>
          <p:spPr bwMode="auto">
            <a:xfrm>
              <a:off x="1183" y="2430"/>
              <a:ext cx="75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37" name="AutoShape 91">
              <a:extLst>
                <a:ext uri="{FF2B5EF4-FFF2-40B4-BE49-F238E27FC236}">
                  <a16:creationId xmlns:a16="http://schemas.microsoft.com/office/drawing/2014/main" xmlns="" id="{036E1217-DFAA-4705-B0B1-0597B9036850}"/>
                </a:ext>
              </a:extLst>
            </p:cNvPr>
            <p:cNvCxnSpPr>
              <a:cxnSpLocks noChangeShapeType="1"/>
              <a:stCxn id="8460" idx="2"/>
              <a:endCxn id="8238" idx="1"/>
            </p:cNvCxnSpPr>
            <p:nvPr/>
          </p:nvCxnSpPr>
          <p:spPr bwMode="auto">
            <a:xfrm flipV="1">
              <a:off x="1370" y="2428"/>
              <a:ext cx="88" cy="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38" name="Line 92">
              <a:extLst>
                <a:ext uri="{FF2B5EF4-FFF2-40B4-BE49-F238E27FC236}">
                  <a16:creationId xmlns:a16="http://schemas.microsoft.com/office/drawing/2014/main" xmlns="" id="{69FC063C-066B-4679-95BB-8FC2088508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58" y="2427"/>
              <a:ext cx="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39" name="Line 93">
              <a:extLst>
                <a:ext uri="{FF2B5EF4-FFF2-40B4-BE49-F238E27FC236}">
                  <a16:creationId xmlns:a16="http://schemas.microsoft.com/office/drawing/2014/main" xmlns="" id="{65424D81-D52D-461F-BAC4-0387F61B3B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7" y="2472"/>
              <a:ext cx="0" cy="1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40" name="Line 94">
              <a:extLst>
                <a:ext uri="{FF2B5EF4-FFF2-40B4-BE49-F238E27FC236}">
                  <a16:creationId xmlns:a16="http://schemas.microsoft.com/office/drawing/2014/main" xmlns="" id="{D0A64029-F3AD-4AAD-AF42-1F3EE9B0C2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7" y="1957"/>
              <a:ext cx="0" cy="4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41" name="Line 95">
              <a:extLst>
                <a:ext uri="{FF2B5EF4-FFF2-40B4-BE49-F238E27FC236}">
                  <a16:creationId xmlns:a16="http://schemas.microsoft.com/office/drawing/2014/main" xmlns="" id="{BB6D5FE1-372C-44C2-8023-41F5E6838A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9" y="1843"/>
              <a:ext cx="9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cxnSp>
          <p:nvCxnSpPr>
            <p:cNvPr id="8242" name="AutoShape 96">
              <a:extLst>
                <a:ext uri="{FF2B5EF4-FFF2-40B4-BE49-F238E27FC236}">
                  <a16:creationId xmlns:a16="http://schemas.microsoft.com/office/drawing/2014/main" xmlns="" id="{A1C68522-6C57-4D87-BE98-CB8F1E7BC11E}"/>
                </a:ext>
              </a:extLst>
            </p:cNvPr>
            <p:cNvCxnSpPr>
              <a:cxnSpLocks noChangeShapeType="1"/>
              <a:stCxn id="8240" idx="1"/>
              <a:endCxn id="8241" idx="0"/>
            </p:cNvCxnSpPr>
            <p:nvPr/>
          </p:nvCxnSpPr>
          <p:spPr bwMode="auto">
            <a:xfrm flipH="1" flipV="1">
              <a:off x="847" y="1843"/>
              <a:ext cx="0" cy="11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43" name="AutoShape 97">
              <a:extLst>
                <a:ext uri="{FF2B5EF4-FFF2-40B4-BE49-F238E27FC236}">
                  <a16:creationId xmlns:a16="http://schemas.microsoft.com/office/drawing/2014/main" xmlns="" id="{CF8A8E17-D56F-44C4-A254-F15679BACFFE}"/>
                </a:ext>
              </a:extLst>
            </p:cNvPr>
            <p:cNvCxnSpPr>
              <a:cxnSpLocks noChangeShapeType="1"/>
              <a:stCxn id="8241" idx="0"/>
              <a:endCxn id="8452" idx="6"/>
            </p:cNvCxnSpPr>
            <p:nvPr/>
          </p:nvCxnSpPr>
          <p:spPr bwMode="auto">
            <a:xfrm>
              <a:off x="847" y="1843"/>
              <a:ext cx="55" cy="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244" name="Group 98">
              <a:extLst>
                <a:ext uri="{FF2B5EF4-FFF2-40B4-BE49-F238E27FC236}">
                  <a16:creationId xmlns:a16="http://schemas.microsoft.com/office/drawing/2014/main" xmlns="" id="{70ADC185-6B50-4967-9CAA-C6AA16E38C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1" y="1845"/>
              <a:ext cx="176" cy="545"/>
              <a:chOff x="4642" y="4002"/>
              <a:chExt cx="230" cy="770"/>
            </a:xfrm>
          </p:grpSpPr>
          <p:sp>
            <p:nvSpPr>
              <p:cNvPr id="8447" name="Line 99">
                <a:extLst>
                  <a:ext uri="{FF2B5EF4-FFF2-40B4-BE49-F238E27FC236}">
                    <a16:creationId xmlns:a16="http://schemas.microsoft.com/office/drawing/2014/main" xmlns="" id="{383BBC31-9BB7-4939-99AB-8766458D44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0" y="4170"/>
                <a:ext cx="2" cy="3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448" name="AutoShape 100">
                <a:extLst>
                  <a:ext uri="{FF2B5EF4-FFF2-40B4-BE49-F238E27FC236}">
                    <a16:creationId xmlns:a16="http://schemas.microsoft.com/office/drawing/2014/main" xmlns="" id="{4E7FD9D0-8814-4D6A-B2B0-D20D3B223434}"/>
                  </a:ext>
                </a:extLst>
              </p:cNvPr>
              <p:cNvCxnSpPr>
                <a:cxnSpLocks noChangeShapeType="1"/>
                <a:stCxn id="8472" idx="3"/>
                <a:endCxn id="8447" idx="0"/>
              </p:cNvCxnSpPr>
              <p:nvPr/>
            </p:nvCxnSpPr>
            <p:spPr bwMode="auto">
              <a:xfrm rot="-5400000">
                <a:off x="4621" y="4523"/>
                <a:ext cx="270" cy="228"/>
              </a:xfrm>
              <a:prstGeom prst="bentConnector3">
                <a:avLst>
                  <a:gd name="adj1" fmla="val 55824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449" name="AutoShape 101">
                <a:extLst>
                  <a:ext uri="{FF2B5EF4-FFF2-40B4-BE49-F238E27FC236}">
                    <a16:creationId xmlns:a16="http://schemas.microsoft.com/office/drawing/2014/main" xmlns="" id="{7C453D27-30F6-427A-A242-FECAFEEEEE2E}"/>
                  </a:ext>
                </a:extLst>
              </p:cNvPr>
              <p:cNvCxnSpPr>
                <a:cxnSpLocks noChangeShapeType="1"/>
                <a:stCxn id="8447" idx="1"/>
                <a:endCxn id="8452" idx="2"/>
              </p:cNvCxnSpPr>
              <p:nvPr/>
            </p:nvCxnSpPr>
            <p:spPr bwMode="auto">
              <a:xfrm rot="5400000" flipH="1">
                <a:off x="4707" y="4005"/>
                <a:ext cx="168" cy="162"/>
              </a:xfrm>
              <a:prstGeom prst="bent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245" name="Text Box 102">
              <a:extLst>
                <a:ext uri="{FF2B5EF4-FFF2-40B4-BE49-F238E27FC236}">
                  <a16:creationId xmlns:a16="http://schemas.microsoft.com/office/drawing/2014/main" xmlns="" id="{2025A874-D3D5-478D-9C23-AB24C4D7F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" y="1684"/>
              <a:ext cx="321" cy="1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VT pára</a:t>
              </a:r>
              <a:endParaRPr lang="en-GB" altLang="de-DE" sz="1800"/>
            </a:p>
          </p:txBody>
        </p:sp>
        <p:sp>
          <p:nvSpPr>
            <p:cNvPr id="8246" name="Text Box 103">
              <a:extLst>
                <a:ext uri="{FF2B5EF4-FFF2-40B4-BE49-F238E27FC236}">
                  <a16:creationId xmlns:a16="http://schemas.microsoft.com/office/drawing/2014/main" xmlns="" id="{84C1C167-9CD5-40D3-A3FA-C28749A2C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3" y="2277"/>
              <a:ext cx="375" cy="1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Ch. voda</a:t>
              </a:r>
              <a:endParaRPr lang="en-GB" altLang="de-DE" sz="1800"/>
            </a:p>
          </p:txBody>
        </p:sp>
        <p:grpSp>
          <p:nvGrpSpPr>
            <p:cNvPr id="8247" name="Group 104">
              <a:extLst>
                <a:ext uri="{FF2B5EF4-FFF2-40B4-BE49-F238E27FC236}">
                  <a16:creationId xmlns:a16="http://schemas.microsoft.com/office/drawing/2014/main" xmlns="" id="{6AE6A825-9493-4051-AEA7-911BF1C0F0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7" y="2472"/>
              <a:ext cx="125" cy="354"/>
              <a:chOff x="8337" y="4888"/>
              <a:chExt cx="164" cy="498"/>
            </a:xfrm>
          </p:grpSpPr>
          <p:sp>
            <p:nvSpPr>
              <p:cNvPr id="8445" name="Line 105">
                <a:extLst>
                  <a:ext uri="{FF2B5EF4-FFF2-40B4-BE49-F238E27FC236}">
                    <a16:creationId xmlns:a16="http://schemas.microsoft.com/office/drawing/2014/main" xmlns="" id="{F7CFC5AA-0A60-4453-B1C7-E2FE52A5B3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337" y="4888"/>
                <a:ext cx="16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46" name="Line 106">
                <a:extLst>
                  <a:ext uri="{FF2B5EF4-FFF2-40B4-BE49-F238E27FC236}">
                    <a16:creationId xmlns:a16="http://schemas.microsoft.com/office/drawing/2014/main" xmlns="" id="{A8DCE817-063E-4BA7-862B-7CC3792D7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37" y="4888"/>
                <a:ext cx="0" cy="49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248" name="Group 107">
              <a:extLst>
                <a:ext uri="{FF2B5EF4-FFF2-40B4-BE49-F238E27FC236}">
                  <a16:creationId xmlns:a16="http://schemas.microsoft.com/office/drawing/2014/main" xmlns="" id="{24240851-9198-48F9-A952-F9D7A3424E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" y="2496"/>
              <a:ext cx="2940" cy="331"/>
              <a:chOff x="4492" y="4921"/>
              <a:chExt cx="3845" cy="466"/>
            </a:xfrm>
          </p:grpSpPr>
          <p:cxnSp>
            <p:nvCxnSpPr>
              <p:cNvPr id="8440" name="AutoShape 108">
                <a:extLst>
                  <a:ext uri="{FF2B5EF4-FFF2-40B4-BE49-F238E27FC236}">
                    <a16:creationId xmlns:a16="http://schemas.microsoft.com/office/drawing/2014/main" xmlns="" id="{5DC0FD5A-E6D3-48BD-AAE6-D0115665C4E9}"/>
                  </a:ext>
                </a:extLst>
              </p:cNvPr>
              <p:cNvCxnSpPr>
                <a:cxnSpLocks noChangeShapeType="1"/>
                <a:stCxn id="8239" idx="1"/>
                <a:endCxn id="8472" idx="7"/>
              </p:cNvCxnSpPr>
              <p:nvPr/>
            </p:nvCxnSpPr>
            <p:spPr bwMode="auto">
              <a:xfrm rot="5400000" flipH="1" flipV="1">
                <a:off x="4500" y="4913"/>
                <a:ext cx="133" cy="150"/>
              </a:xfrm>
              <a:prstGeom prst="bentConnector3">
                <a:avLst>
                  <a:gd name="adj1" fmla="val -251394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8441" name="Group 109">
                <a:extLst>
                  <a:ext uri="{FF2B5EF4-FFF2-40B4-BE49-F238E27FC236}">
                    <a16:creationId xmlns:a16="http://schemas.microsoft.com/office/drawing/2014/main" xmlns="" id="{0B09608B-D38E-4568-A996-A85527A608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2" y="4921"/>
                <a:ext cx="3695" cy="466"/>
                <a:chOff x="4642" y="4921"/>
                <a:chExt cx="3695" cy="466"/>
              </a:xfrm>
            </p:grpSpPr>
            <p:sp>
              <p:nvSpPr>
                <p:cNvPr id="8442" name="Line 110">
                  <a:extLst>
                    <a:ext uri="{FF2B5EF4-FFF2-40B4-BE49-F238E27FC236}">
                      <a16:creationId xmlns:a16="http://schemas.microsoft.com/office/drawing/2014/main" xmlns="" id="{09A26D13-6D9D-462F-9CC1-F42935B9BB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210" y="5386"/>
                  <a:ext cx="106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8443" name="AutoShape 111">
                  <a:extLst>
                    <a:ext uri="{FF2B5EF4-FFF2-40B4-BE49-F238E27FC236}">
                      <a16:creationId xmlns:a16="http://schemas.microsoft.com/office/drawing/2014/main" xmlns="" id="{60648421-87AA-4D13-9411-61647497F428}"/>
                    </a:ext>
                  </a:extLst>
                </p:cNvPr>
                <p:cNvCxnSpPr>
                  <a:cxnSpLocks noChangeShapeType="1"/>
                  <a:stCxn id="8446" idx="1"/>
                  <a:endCxn id="8442" idx="0"/>
                </p:cNvCxnSpPr>
                <p:nvPr/>
              </p:nvCxnSpPr>
              <p:spPr bwMode="auto">
                <a:xfrm flipH="1">
                  <a:off x="7274" y="5386"/>
                  <a:ext cx="1063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444" name="AutoShape 112">
                  <a:extLst>
                    <a:ext uri="{FF2B5EF4-FFF2-40B4-BE49-F238E27FC236}">
                      <a16:creationId xmlns:a16="http://schemas.microsoft.com/office/drawing/2014/main" xmlns="" id="{C5C57BC4-7650-402A-B3FD-3B20177D1C35}"/>
                    </a:ext>
                  </a:extLst>
                </p:cNvPr>
                <p:cNvCxnSpPr>
                  <a:cxnSpLocks noChangeShapeType="1"/>
                  <a:stCxn id="8442" idx="1"/>
                  <a:endCxn id="8472" idx="7"/>
                </p:cNvCxnSpPr>
                <p:nvPr/>
              </p:nvCxnSpPr>
              <p:spPr bwMode="auto">
                <a:xfrm rot="16200000" flipV="1">
                  <a:off x="5193" y="4370"/>
                  <a:ext cx="465" cy="1568"/>
                </a:xfrm>
                <a:prstGeom prst="bentConnector3">
                  <a:avLst>
                    <a:gd name="adj1" fmla="val -301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8249" name="Text Box 113">
              <a:extLst>
                <a:ext uri="{FF2B5EF4-FFF2-40B4-BE49-F238E27FC236}">
                  <a16:creationId xmlns:a16="http://schemas.microsoft.com/office/drawing/2014/main" xmlns="" id="{46D0F0E6-860C-4E6C-8ADD-7118699ABF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9" y="2277"/>
              <a:ext cx="376" cy="1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C</a:t>
              </a:r>
              <a:r>
                <a:rPr lang="cs-CZ" altLang="de-DE" sz="700" baseline="-25000"/>
                <a:t>3</a:t>
              </a:r>
              <a:r>
                <a:rPr lang="cs-CZ" altLang="de-DE" sz="700"/>
                <a:t> chlad.</a:t>
              </a:r>
              <a:endParaRPr lang="en-GB" altLang="de-DE" sz="1800"/>
            </a:p>
          </p:txBody>
        </p:sp>
        <p:sp>
          <p:nvSpPr>
            <p:cNvPr id="8250" name="Text Box 114">
              <a:extLst>
                <a:ext uri="{FF2B5EF4-FFF2-40B4-BE49-F238E27FC236}">
                  <a16:creationId xmlns:a16="http://schemas.microsoft.com/office/drawing/2014/main" xmlns="" id="{0A4707B5-BA2C-4903-96D1-1C6517FF6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2267"/>
              <a:ext cx="319" cy="15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15˚C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3.1 MPa</a:t>
              </a:r>
              <a:endParaRPr lang="en-GB" altLang="de-DE" sz="1800"/>
            </a:p>
          </p:txBody>
        </p:sp>
        <p:sp>
          <p:nvSpPr>
            <p:cNvPr id="8251" name="Text Box 115">
              <a:extLst>
                <a:ext uri="{FF2B5EF4-FFF2-40B4-BE49-F238E27FC236}">
                  <a16:creationId xmlns:a16="http://schemas.microsoft.com/office/drawing/2014/main" xmlns="" id="{985154EB-B115-4D26-8F97-01DBFEFC16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4" y="2001"/>
              <a:ext cx="300" cy="17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FA 302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1800"/>
            </a:p>
          </p:txBody>
        </p:sp>
        <p:sp>
          <p:nvSpPr>
            <p:cNvPr id="8252" name="Text Box 116">
              <a:extLst>
                <a:ext uri="{FF2B5EF4-FFF2-40B4-BE49-F238E27FC236}">
                  <a16:creationId xmlns:a16="http://schemas.microsoft.com/office/drawing/2014/main" xmlns="" id="{2923749B-F861-4444-B934-1C22E77DA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" y="1772"/>
              <a:ext cx="300" cy="1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DC 301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1800"/>
            </a:p>
          </p:txBody>
        </p:sp>
        <p:sp>
          <p:nvSpPr>
            <p:cNvPr id="8253" name="Text Box 117">
              <a:extLst>
                <a:ext uri="{FF2B5EF4-FFF2-40B4-BE49-F238E27FC236}">
                  <a16:creationId xmlns:a16="http://schemas.microsoft.com/office/drawing/2014/main" xmlns="" id="{78540796-D3B4-4E5C-B411-010672025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0" y="1716"/>
              <a:ext cx="299" cy="1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FA 301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1800"/>
            </a:p>
          </p:txBody>
        </p:sp>
        <p:sp>
          <p:nvSpPr>
            <p:cNvPr id="8254" name="Text Box 118">
              <a:extLst>
                <a:ext uri="{FF2B5EF4-FFF2-40B4-BE49-F238E27FC236}">
                  <a16:creationId xmlns:a16="http://schemas.microsoft.com/office/drawing/2014/main" xmlns="" id="{09075954-D165-4551-954E-5FC5A86F9F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3" y="1441"/>
              <a:ext cx="313" cy="1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DA 301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1800"/>
            </a:p>
          </p:txBody>
        </p:sp>
        <p:grpSp>
          <p:nvGrpSpPr>
            <p:cNvPr id="8255" name="Group 119">
              <a:extLst>
                <a:ext uri="{FF2B5EF4-FFF2-40B4-BE49-F238E27FC236}">
                  <a16:creationId xmlns:a16="http://schemas.microsoft.com/office/drawing/2014/main" xmlns="" id="{945466FD-2A52-4944-B350-EED579D9A6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1802"/>
              <a:ext cx="639" cy="81"/>
              <a:chOff x="5457" y="3942"/>
              <a:chExt cx="835" cy="115"/>
            </a:xfrm>
          </p:grpSpPr>
          <p:sp>
            <p:nvSpPr>
              <p:cNvPr id="8438" name="Line 120">
                <a:extLst>
                  <a:ext uri="{FF2B5EF4-FFF2-40B4-BE49-F238E27FC236}">
                    <a16:creationId xmlns:a16="http://schemas.microsoft.com/office/drawing/2014/main" xmlns="" id="{E39B012A-CB0F-4FDD-BA68-4C69504B56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47" y="3942"/>
                <a:ext cx="24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439" name="AutoShape 121">
                <a:extLst>
                  <a:ext uri="{FF2B5EF4-FFF2-40B4-BE49-F238E27FC236}">
                    <a16:creationId xmlns:a16="http://schemas.microsoft.com/office/drawing/2014/main" xmlns="" id="{C71B3094-30B9-49DB-B1FD-D6DE8AFC860F}"/>
                  </a:ext>
                </a:extLst>
              </p:cNvPr>
              <p:cNvCxnSpPr>
                <a:cxnSpLocks noChangeShapeType="1"/>
                <a:stCxn id="8204" idx="0"/>
                <a:endCxn id="8438" idx="1"/>
              </p:cNvCxnSpPr>
              <p:nvPr/>
            </p:nvCxnSpPr>
            <p:spPr bwMode="auto">
              <a:xfrm rot="-5400000">
                <a:off x="5695" y="3705"/>
                <a:ext cx="114" cy="590"/>
              </a:xfrm>
              <a:prstGeom prst="bentConnector3">
                <a:avLst>
                  <a:gd name="adj1" fmla="val 9838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none" w="sm" len="med"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256" name="Group 122">
              <a:extLst>
                <a:ext uri="{FF2B5EF4-FFF2-40B4-BE49-F238E27FC236}">
                  <a16:creationId xmlns:a16="http://schemas.microsoft.com/office/drawing/2014/main" xmlns="" id="{95548998-B6FF-428C-8288-E090082715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3" y="2453"/>
              <a:ext cx="126" cy="354"/>
              <a:chOff x="6619" y="4861"/>
              <a:chExt cx="165" cy="498"/>
            </a:xfrm>
          </p:grpSpPr>
          <p:sp>
            <p:nvSpPr>
              <p:cNvPr id="8436" name="Line 123">
                <a:extLst>
                  <a:ext uri="{FF2B5EF4-FFF2-40B4-BE49-F238E27FC236}">
                    <a16:creationId xmlns:a16="http://schemas.microsoft.com/office/drawing/2014/main" xmlns="" id="{D26023E8-616A-49BE-B0D7-9FE8CDADF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9" y="4861"/>
                <a:ext cx="16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37" name="Line 124">
                <a:extLst>
                  <a:ext uri="{FF2B5EF4-FFF2-40B4-BE49-F238E27FC236}">
                    <a16:creationId xmlns:a16="http://schemas.microsoft.com/office/drawing/2014/main" xmlns="" id="{C47DDEDB-76E2-4140-BA22-EBAEA3FB20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3" y="4861"/>
                <a:ext cx="1" cy="49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257" name="Line 125">
              <a:extLst>
                <a:ext uri="{FF2B5EF4-FFF2-40B4-BE49-F238E27FC236}">
                  <a16:creationId xmlns:a16="http://schemas.microsoft.com/office/drawing/2014/main" xmlns="" id="{A6C75934-5D7C-45C0-8CCD-E4A7BC3CF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7" y="2531"/>
              <a:ext cx="1" cy="2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8258" name="Group 126">
              <a:extLst>
                <a:ext uri="{FF2B5EF4-FFF2-40B4-BE49-F238E27FC236}">
                  <a16:creationId xmlns:a16="http://schemas.microsoft.com/office/drawing/2014/main" xmlns="" id="{D7DDE08C-1AC7-48FC-9A63-0F54C19FD7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" y="2847"/>
              <a:ext cx="2940" cy="96"/>
              <a:chOff x="6783" y="5415"/>
              <a:chExt cx="3845" cy="137"/>
            </a:xfrm>
          </p:grpSpPr>
          <p:sp>
            <p:nvSpPr>
              <p:cNvPr id="8434" name="Line 127">
                <a:extLst>
                  <a:ext uri="{FF2B5EF4-FFF2-40B4-BE49-F238E27FC236}">
                    <a16:creationId xmlns:a16="http://schemas.microsoft.com/office/drawing/2014/main" xmlns="" id="{55874E80-8DC0-4583-AFB0-EA967B8B94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3" y="5415"/>
                <a:ext cx="1" cy="1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35" name="Line 128">
                <a:extLst>
                  <a:ext uri="{FF2B5EF4-FFF2-40B4-BE49-F238E27FC236}">
                    <a16:creationId xmlns:a16="http://schemas.microsoft.com/office/drawing/2014/main" xmlns="" id="{2700F01C-B44F-410F-AF73-DB8ED3105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3" y="5552"/>
                <a:ext cx="384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259" name="Group 129">
              <a:extLst>
                <a:ext uri="{FF2B5EF4-FFF2-40B4-BE49-F238E27FC236}">
                  <a16:creationId xmlns:a16="http://schemas.microsoft.com/office/drawing/2014/main" xmlns="" id="{C55EB838-2DDE-4EEE-903A-F8F6B35671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7" y="2845"/>
              <a:ext cx="3941" cy="218"/>
              <a:chOff x="5447" y="5413"/>
              <a:chExt cx="5154" cy="307"/>
            </a:xfrm>
          </p:grpSpPr>
          <p:sp>
            <p:nvSpPr>
              <p:cNvPr id="8432" name="Line 130">
                <a:extLst>
                  <a:ext uri="{FF2B5EF4-FFF2-40B4-BE49-F238E27FC236}">
                    <a16:creationId xmlns:a16="http://schemas.microsoft.com/office/drawing/2014/main" xmlns="" id="{DD318A91-FD23-4B38-B754-5EDA38B94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7" y="5413"/>
                <a:ext cx="1" cy="30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33" name="Line 131">
                <a:extLst>
                  <a:ext uri="{FF2B5EF4-FFF2-40B4-BE49-F238E27FC236}">
                    <a16:creationId xmlns:a16="http://schemas.microsoft.com/office/drawing/2014/main" xmlns="" id="{B69CBFA6-0905-4042-B2DF-A54736C1F8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7" y="5719"/>
                <a:ext cx="515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260" name="Text Box 132">
              <a:extLst>
                <a:ext uri="{FF2B5EF4-FFF2-40B4-BE49-F238E27FC236}">
                  <a16:creationId xmlns:a16="http://schemas.microsoft.com/office/drawing/2014/main" xmlns="" id="{41CC4A05-5383-41A7-AFC7-D8EF64FE3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9" y="2371"/>
              <a:ext cx="363" cy="15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70˚C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/>
                <a:t>3.13 MPa</a:t>
              </a:r>
              <a:endParaRPr lang="en-GB" altLang="de-DE" sz="1800"/>
            </a:p>
          </p:txBody>
        </p:sp>
        <p:sp>
          <p:nvSpPr>
            <p:cNvPr id="8261" name="Text Box 133">
              <a:extLst>
                <a:ext uri="{FF2B5EF4-FFF2-40B4-BE49-F238E27FC236}">
                  <a16:creationId xmlns:a16="http://schemas.microsoft.com/office/drawing/2014/main" xmlns="" id="{6D80738C-27E5-45F1-9920-70A903050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8" y="881"/>
              <a:ext cx="409" cy="1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 dirty="0"/>
                <a:t>-96˚C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700" dirty="0"/>
                <a:t>3.08 MPa</a:t>
              </a:r>
              <a:endParaRPr lang="en-GB" altLang="de-DE" sz="1800" dirty="0"/>
            </a:p>
          </p:txBody>
        </p:sp>
        <p:sp>
          <p:nvSpPr>
            <p:cNvPr id="8262" name="Text Box 134">
              <a:extLst>
                <a:ext uri="{FF2B5EF4-FFF2-40B4-BE49-F238E27FC236}">
                  <a16:creationId xmlns:a16="http://schemas.microsoft.com/office/drawing/2014/main" xmlns="" id="{7AB038F7-20F4-46D2-901A-F60B56329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2" y="2702"/>
              <a:ext cx="320" cy="1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Vodík</a:t>
              </a:r>
              <a:endParaRPr lang="en-GB" altLang="de-DE" sz="1800"/>
            </a:p>
          </p:txBody>
        </p:sp>
        <p:grpSp>
          <p:nvGrpSpPr>
            <p:cNvPr id="8263" name="Group 135">
              <a:extLst>
                <a:ext uri="{FF2B5EF4-FFF2-40B4-BE49-F238E27FC236}">
                  <a16:creationId xmlns:a16="http://schemas.microsoft.com/office/drawing/2014/main" xmlns="" id="{7DD950F0-9556-414F-B14B-8613B3247F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" y="1176"/>
              <a:ext cx="2565" cy="531"/>
              <a:chOff x="4001" y="3060"/>
              <a:chExt cx="3355" cy="748"/>
            </a:xfrm>
          </p:grpSpPr>
          <p:sp>
            <p:nvSpPr>
              <p:cNvPr id="8429" name="Line 136">
                <a:extLst>
                  <a:ext uri="{FF2B5EF4-FFF2-40B4-BE49-F238E27FC236}">
                    <a16:creationId xmlns:a16="http://schemas.microsoft.com/office/drawing/2014/main" xmlns="" id="{8C65E56F-A107-46B6-9017-63CA7AD103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1" y="3226"/>
                <a:ext cx="196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430" name="AutoShape 137">
                <a:extLst>
                  <a:ext uri="{FF2B5EF4-FFF2-40B4-BE49-F238E27FC236}">
                    <a16:creationId xmlns:a16="http://schemas.microsoft.com/office/drawing/2014/main" xmlns="" id="{98B5A77D-B970-4ACB-A2A6-A17A064065B2}"/>
                  </a:ext>
                </a:extLst>
              </p:cNvPr>
              <p:cNvCxnSpPr>
                <a:cxnSpLocks noChangeShapeType="1"/>
                <a:stCxn id="8429" idx="1"/>
                <a:endCxn id="8481" idx="0"/>
              </p:cNvCxnSpPr>
              <p:nvPr/>
            </p:nvCxnSpPr>
            <p:spPr bwMode="auto">
              <a:xfrm rot="16200000" flipH="1">
                <a:off x="6370" y="2821"/>
                <a:ext cx="582" cy="1391"/>
              </a:xfrm>
              <a:prstGeom prst="bentConnector3">
                <a:avLst>
                  <a:gd name="adj1" fmla="val -162"/>
                </a:avLst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31" name="Text Box 138">
                <a:extLst>
                  <a:ext uri="{FF2B5EF4-FFF2-40B4-BE49-F238E27FC236}">
                    <a16:creationId xmlns:a16="http://schemas.microsoft.com/office/drawing/2014/main" xmlns="" id="{74F34885-1FD7-4ED6-8541-A755ECDC9D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" y="3060"/>
                <a:ext cx="1800" cy="167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de-DE" sz="900"/>
                  <a:t>Pyroplyn z odlučovače 5˚ výtlaku kompresoru</a:t>
                </a:r>
                <a:endParaRPr lang="en-GB" altLang="de-DE" sz="1800"/>
              </a:p>
            </p:txBody>
          </p:sp>
        </p:grpSp>
        <p:sp>
          <p:nvSpPr>
            <p:cNvPr id="8264" name="Text Box 139">
              <a:extLst>
                <a:ext uri="{FF2B5EF4-FFF2-40B4-BE49-F238E27FC236}">
                  <a16:creationId xmlns:a16="http://schemas.microsoft.com/office/drawing/2014/main" xmlns="" id="{947B508E-7D49-418A-B531-558A629CCE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1" y="941"/>
              <a:ext cx="464" cy="2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 dirty="0"/>
                <a:t>Chlazení </a:t>
              </a:r>
              <a:r>
                <a:rPr lang="cs-CZ" altLang="de-DE" sz="900" dirty="0" err="1"/>
                <a:t>pyroplynu</a:t>
              </a:r>
              <a:endParaRPr lang="en-GB" altLang="de-DE" sz="1800" dirty="0"/>
            </a:p>
          </p:txBody>
        </p:sp>
        <p:grpSp>
          <p:nvGrpSpPr>
            <p:cNvPr id="8265" name="Group 140">
              <a:extLst>
                <a:ext uri="{FF2B5EF4-FFF2-40B4-BE49-F238E27FC236}">
                  <a16:creationId xmlns:a16="http://schemas.microsoft.com/office/drawing/2014/main" xmlns="" id="{7817A2D2-CE1B-427C-9A8A-2EC5BFF9B6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8" y="1588"/>
              <a:ext cx="672" cy="1120"/>
              <a:chOff x="8692" y="3642"/>
              <a:chExt cx="879" cy="1578"/>
            </a:xfrm>
          </p:grpSpPr>
          <p:sp>
            <p:nvSpPr>
              <p:cNvPr id="8426" name="Line 141">
                <a:extLst>
                  <a:ext uri="{FF2B5EF4-FFF2-40B4-BE49-F238E27FC236}">
                    <a16:creationId xmlns:a16="http://schemas.microsoft.com/office/drawing/2014/main" xmlns="" id="{0A04ECD9-4159-49BB-BF72-F0FB6A4439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42" y="3642"/>
                <a:ext cx="12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7" name="Line 142">
                <a:extLst>
                  <a:ext uri="{FF2B5EF4-FFF2-40B4-BE49-F238E27FC236}">
                    <a16:creationId xmlns:a16="http://schemas.microsoft.com/office/drawing/2014/main" xmlns="" id="{15F4218F-8D68-42A9-904C-21DEF3BB5D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92" y="4971"/>
                <a:ext cx="1" cy="2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428" name="AutoShape 143">
                <a:extLst>
                  <a:ext uri="{FF2B5EF4-FFF2-40B4-BE49-F238E27FC236}">
                    <a16:creationId xmlns:a16="http://schemas.microsoft.com/office/drawing/2014/main" xmlns="" id="{32E5390C-7DAD-4E98-B5D6-E72DF6FE7E0A}"/>
                  </a:ext>
                </a:extLst>
              </p:cNvPr>
              <p:cNvCxnSpPr>
                <a:cxnSpLocks noChangeShapeType="1"/>
                <a:stCxn id="8427" idx="1"/>
                <a:endCxn id="8426" idx="0"/>
              </p:cNvCxnSpPr>
              <p:nvPr/>
            </p:nvCxnSpPr>
            <p:spPr bwMode="auto">
              <a:xfrm rot="5400000" flipH="1" flipV="1">
                <a:off x="8279" y="4056"/>
                <a:ext cx="1578" cy="749"/>
              </a:xfrm>
              <a:prstGeom prst="bentConnector5">
                <a:avLst>
                  <a:gd name="adj1" fmla="val -10528"/>
                  <a:gd name="adj2" fmla="val 91926"/>
                  <a:gd name="adj3" fmla="val 9994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266" name="Group 144">
              <a:extLst>
                <a:ext uri="{FF2B5EF4-FFF2-40B4-BE49-F238E27FC236}">
                  <a16:creationId xmlns:a16="http://schemas.microsoft.com/office/drawing/2014/main" xmlns="" id="{94D34EAA-D8CE-4DB4-8072-3DB70A5B3839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4508" y="641"/>
              <a:ext cx="177" cy="149"/>
              <a:chOff x="7911" y="5485"/>
              <a:chExt cx="530" cy="421"/>
            </a:xfrm>
          </p:grpSpPr>
          <p:sp>
            <p:nvSpPr>
              <p:cNvPr id="8420" name="AutoShape 145">
                <a:extLst>
                  <a:ext uri="{FF2B5EF4-FFF2-40B4-BE49-F238E27FC236}">
                    <a16:creationId xmlns:a16="http://schemas.microsoft.com/office/drawing/2014/main" xmlns="" id="{37C80EC4-53EF-4F20-90BC-FD8EA754B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27" y="5538"/>
                <a:ext cx="313" cy="315"/>
              </a:xfrm>
              <a:prstGeom prst="flowChartConnector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sp>
            <p:nvSpPr>
              <p:cNvPr id="8421" name="Line 146">
                <a:extLst>
                  <a:ext uri="{FF2B5EF4-FFF2-40B4-BE49-F238E27FC236}">
                    <a16:creationId xmlns:a16="http://schemas.microsoft.com/office/drawing/2014/main" xmlns="" id="{6B8B4AE1-E8B4-4F36-8106-E5D31375F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77" y="5611"/>
                <a:ext cx="4" cy="14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2" name="Line 147">
                <a:extLst>
                  <a:ext uri="{FF2B5EF4-FFF2-40B4-BE49-F238E27FC236}">
                    <a16:creationId xmlns:a16="http://schemas.microsoft.com/office/drawing/2014/main" xmlns="" id="{1D1460BC-CF25-40E1-B570-2F6891D507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8146" y="5605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3" name="Line 148">
                <a:extLst>
                  <a:ext uri="{FF2B5EF4-FFF2-40B4-BE49-F238E27FC236}">
                    <a16:creationId xmlns:a16="http://schemas.microsoft.com/office/drawing/2014/main" xmlns="" id="{0023A767-B794-44BB-AD74-544F5D598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8208" y="5687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4" name="Line 149">
                <a:extLst>
                  <a:ext uri="{FF2B5EF4-FFF2-40B4-BE49-F238E27FC236}">
                    <a16:creationId xmlns:a16="http://schemas.microsoft.com/office/drawing/2014/main" xmlns="" id="{DCDE4BAD-B0CC-428B-BD02-7A8584A65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3" y="5706"/>
                <a:ext cx="198" cy="2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5" name="Line 150">
                <a:extLst>
                  <a:ext uri="{FF2B5EF4-FFF2-40B4-BE49-F238E27FC236}">
                    <a16:creationId xmlns:a16="http://schemas.microsoft.com/office/drawing/2014/main" xmlns="" id="{3585B244-4EF0-4CD4-9D14-0CFDE03CE9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911" y="5485"/>
                <a:ext cx="197" cy="19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267" name="Group 151">
              <a:extLst>
                <a:ext uri="{FF2B5EF4-FFF2-40B4-BE49-F238E27FC236}">
                  <a16:creationId xmlns:a16="http://schemas.microsoft.com/office/drawing/2014/main" xmlns="" id="{4230BBB5-7057-42D1-A39E-4AC9C3AA2E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6" y="714"/>
              <a:ext cx="380" cy="344"/>
              <a:chOff x="4596" y="714"/>
              <a:chExt cx="380" cy="344"/>
            </a:xfrm>
          </p:grpSpPr>
          <p:cxnSp>
            <p:nvCxnSpPr>
              <p:cNvPr id="8414" name="AutoShape 152">
                <a:extLst>
                  <a:ext uri="{FF2B5EF4-FFF2-40B4-BE49-F238E27FC236}">
                    <a16:creationId xmlns:a16="http://schemas.microsoft.com/office/drawing/2014/main" xmlns="" id="{BD1F3B3F-F6CF-4025-81D8-FD498C742C82}"/>
                  </a:ext>
                </a:extLst>
              </p:cNvPr>
              <p:cNvCxnSpPr>
                <a:cxnSpLocks noChangeShapeType="1"/>
                <a:stCxn id="8212" idx="0"/>
                <a:endCxn id="8213" idx="0"/>
              </p:cNvCxnSpPr>
              <p:nvPr/>
            </p:nvCxnSpPr>
            <p:spPr bwMode="auto">
              <a:xfrm rot="5400000" flipV="1">
                <a:off x="4850" y="812"/>
                <a:ext cx="1" cy="250"/>
              </a:xfrm>
              <a:prstGeom prst="curvedConnector3">
                <a:avLst>
                  <a:gd name="adj1" fmla="val -5600000"/>
                </a:avLst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8415" name="Group 153">
                <a:extLst>
                  <a:ext uri="{FF2B5EF4-FFF2-40B4-BE49-F238E27FC236}">
                    <a16:creationId xmlns:a16="http://schemas.microsoft.com/office/drawing/2014/main" xmlns="" id="{7D3A5E51-13DB-442B-948D-35A084CD1D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96" y="714"/>
                <a:ext cx="254" cy="344"/>
                <a:chOff x="4642" y="714"/>
                <a:chExt cx="254" cy="344"/>
              </a:xfrm>
            </p:grpSpPr>
            <p:sp>
              <p:nvSpPr>
                <p:cNvPr id="8416" name="Line 154">
                  <a:extLst>
                    <a:ext uri="{FF2B5EF4-FFF2-40B4-BE49-F238E27FC236}">
                      <a16:creationId xmlns:a16="http://schemas.microsoft.com/office/drawing/2014/main" xmlns="" id="{1828CA8E-7757-4884-A542-EB9AC57FF4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46" y="1058"/>
                  <a:ext cx="12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17" name="Line 155">
                  <a:extLst>
                    <a:ext uri="{FF2B5EF4-FFF2-40B4-BE49-F238E27FC236}">
                      <a16:creationId xmlns:a16="http://schemas.microsoft.com/office/drawing/2014/main" xmlns="" id="{EB1E52E3-BB35-4BE7-B5B1-60CC6F1534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95" y="759"/>
                  <a:ext cx="1" cy="1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8418" name="AutoShape 156">
                  <a:extLst>
                    <a:ext uri="{FF2B5EF4-FFF2-40B4-BE49-F238E27FC236}">
                      <a16:creationId xmlns:a16="http://schemas.microsoft.com/office/drawing/2014/main" xmlns="" id="{F1F8F696-BD97-464E-8763-5D45F121A0FA}"/>
                    </a:ext>
                  </a:extLst>
                </p:cNvPr>
                <p:cNvCxnSpPr>
                  <a:cxnSpLocks noChangeShapeType="1"/>
                  <a:stCxn id="8417" idx="1"/>
                  <a:endCxn id="8420" idx="4"/>
                </p:cNvCxnSpPr>
                <p:nvPr/>
              </p:nvCxnSpPr>
              <p:spPr bwMode="auto">
                <a:xfrm rot="5400000" flipH="1">
                  <a:off x="4774" y="638"/>
                  <a:ext cx="45" cy="198"/>
                </a:xfrm>
                <a:prstGeom prst="bentConnector2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419" name="AutoShape 157">
                  <a:extLst>
                    <a:ext uri="{FF2B5EF4-FFF2-40B4-BE49-F238E27FC236}">
                      <a16:creationId xmlns:a16="http://schemas.microsoft.com/office/drawing/2014/main" xmlns="" id="{EE76980A-5239-4515-A7B0-CC43F8747915}"/>
                    </a:ext>
                  </a:extLst>
                </p:cNvPr>
                <p:cNvCxnSpPr>
                  <a:cxnSpLocks noChangeShapeType="1"/>
                  <a:stCxn id="8420" idx="2"/>
                  <a:endCxn id="8416" idx="0"/>
                </p:cNvCxnSpPr>
                <p:nvPr/>
              </p:nvCxnSpPr>
              <p:spPr bwMode="auto">
                <a:xfrm>
                  <a:off x="4642" y="766"/>
                  <a:ext cx="4" cy="29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8268" name="Group 158">
              <a:extLst>
                <a:ext uri="{FF2B5EF4-FFF2-40B4-BE49-F238E27FC236}">
                  <a16:creationId xmlns:a16="http://schemas.microsoft.com/office/drawing/2014/main" xmlns="" id="{FCFFC1C5-D894-4A23-AB2D-B103E5791A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5" y="713"/>
              <a:ext cx="815" cy="1112"/>
              <a:chOff x="8256" y="2407"/>
              <a:chExt cx="1067" cy="1568"/>
            </a:xfrm>
          </p:grpSpPr>
          <p:sp>
            <p:nvSpPr>
              <p:cNvPr id="8411" name="Line 159">
                <a:extLst>
                  <a:ext uri="{FF2B5EF4-FFF2-40B4-BE49-F238E27FC236}">
                    <a16:creationId xmlns:a16="http://schemas.microsoft.com/office/drawing/2014/main" xmlns="" id="{A6905BCC-9834-4662-B5A2-81D53D1EB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59" y="3974"/>
                <a:ext cx="24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12" name="Line 160">
                <a:extLst>
                  <a:ext uri="{FF2B5EF4-FFF2-40B4-BE49-F238E27FC236}">
                    <a16:creationId xmlns:a16="http://schemas.microsoft.com/office/drawing/2014/main" xmlns="" id="{32E3ABB9-BAE5-4628-A617-C59B030EAF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56" y="3060"/>
                <a:ext cx="0" cy="9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413" name="AutoShape 161">
                <a:extLst>
                  <a:ext uri="{FF2B5EF4-FFF2-40B4-BE49-F238E27FC236}">
                    <a16:creationId xmlns:a16="http://schemas.microsoft.com/office/drawing/2014/main" xmlns="" id="{ADAE98FF-64A0-4B5D-9200-C930DB5D65C3}"/>
                  </a:ext>
                </a:extLst>
              </p:cNvPr>
              <p:cNvCxnSpPr>
                <a:cxnSpLocks noChangeShapeType="1"/>
                <a:stCxn id="8420" idx="0"/>
                <a:endCxn id="8412" idx="1"/>
              </p:cNvCxnSpPr>
              <p:nvPr/>
            </p:nvCxnSpPr>
            <p:spPr bwMode="auto">
              <a:xfrm rot="10800000" flipV="1">
                <a:off x="8256" y="2407"/>
                <a:ext cx="1067" cy="653"/>
              </a:xfrm>
              <a:prstGeom prst="bent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269" name="Group 162">
              <a:extLst>
                <a:ext uri="{FF2B5EF4-FFF2-40B4-BE49-F238E27FC236}">
                  <a16:creationId xmlns:a16="http://schemas.microsoft.com/office/drawing/2014/main" xmlns="" id="{B31DB155-4FD6-40F4-8E4E-C9E99A5B56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50" y="2561"/>
              <a:ext cx="688" cy="235"/>
              <a:chOff x="9728" y="5028"/>
              <a:chExt cx="900" cy="332"/>
            </a:xfrm>
          </p:grpSpPr>
          <p:sp>
            <p:nvSpPr>
              <p:cNvPr id="8409" name="Line 163">
                <a:extLst>
                  <a:ext uri="{FF2B5EF4-FFF2-40B4-BE49-F238E27FC236}">
                    <a16:creationId xmlns:a16="http://schemas.microsoft.com/office/drawing/2014/main" xmlns="" id="{BDB352FE-312F-4E17-8EAB-55B1658E8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28" y="5028"/>
                <a:ext cx="1" cy="3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10" name="Line 164">
                <a:extLst>
                  <a:ext uri="{FF2B5EF4-FFF2-40B4-BE49-F238E27FC236}">
                    <a16:creationId xmlns:a16="http://schemas.microsoft.com/office/drawing/2014/main" xmlns="" id="{C002151D-66C1-4BB3-BF99-3DF5636040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28" y="5355"/>
                <a:ext cx="900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270" name="Text Box 165">
              <a:extLst>
                <a:ext uri="{FF2B5EF4-FFF2-40B4-BE49-F238E27FC236}">
                  <a16:creationId xmlns:a16="http://schemas.microsoft.com/office/drawing/2014/main" xmlns="" id="{CE31B312-1509-4E0A-9AB5-9C54E0327A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2831"/>
              <a:ext cx="861" cy="1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Vodík do EA 406, 407</a:t>
              </a:r>
              <a:endParaRPr lang="en-GB" altLang="de-DE" sz="1800"/>
            </a:p>
          </p:txBody>
        </p:sp>
        <p:sp>
          <p:nvSpPr>
            <p:cNvPr id="8271" name="Text Box 166">
              <a:extLst>
                <a:ext uri="{FF2B5EF4-FFF2-40B4-BE49-F238E27FC236}">
                  <a16:creationId xmlns:a16="http://schemas.microsoft.com/office/drawing/2014/main" xmlns="" id="{32AAA68C-5851-4732-8737-847AEE20A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9" y="2949"/>
              <a:ext cx="862" cy="14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Voda do DA 103</a:t>
              </a:r>
              <a:endParaRPr lang="en-GB" altLang="de-DE" sz="1800"/>
            </a:p>
          </p:txBody>
        </p:sp>
        <p:grpSp>
          <p:nvGrpSpPr>
            <p:cNvPr id="8272" name="Group 167">
              <a:extLst>
                <a:ext uri="{FF2B5EF4-FFF2-40B4-BE49-F238E27FC236}">
                  <a16:creationId xmlns:a16="http://schemas.microsoft.com/office/drawing/2014/main" xmlns="" id="{9F5E79AB-F262-4FC7-B72E-59E39F758F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6" y="823"/>
              <a:ext cx="1033" cy="1767"/>
              <a:chOff x="7356" y="2562"/>
              <a:chExt cx="1350" cy="2492"/>
            </a:xfrm>
          </p:grpSpPr>
          <p:cxnSp>
            <p:nvCxnSpPr>
              <p:cNvPr id="8403" name="AutoShape 168">
                <a:extLst>
                  <a:ext uri="{FF2B5EF4-FFF2-40B4-BE49-F238E27FC236}">
                    <a16:creationId xmlns:a16="http://schemas.microsoft.com/office/drawing/2014/main" xmlns="" id="{4A2C28B3-FB26-4564-AD75-E66C8A5B4DE3}"/>
                  </a:ext>
                </a:extLst>
              </p:cNvPr>
              <p:cNvCxnSpPr>
                <a:cxnSpLocks noChangeShapeType="1"/>
                <a:stCxn id="8481" idx="2"/>
                <a:endCxn id="8404" idx="0"/>
              </p:cNvCxnSpPr>
              <p:nvPr/>
            </p:nvCxnSpPr>
            <p:spPr bwMode="auto">
              <a:xfrm rot="16200000" flipH="1">
                <a:off x="7436" y="4889"/>
                <a:ext cx="85" cy="245"/>
              </a:xfrm>
              <a:prstGeom prst="bentConnector3">
                <a:avLst>
                  <a:gd name="adj1" fmla="val 296176"/>
                </a:avLst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4" name="Line 169">
                <a:extLst>
                  <a:ext uri="{FF2B5EF4-FFF2-40B4-BE49-F238E27FC236}">
                    <a16:creationId xmlns:a16="http://schemas.microsoft.com/office/drawing/2014/main" xmlns="" id="{0A26C573-78FB-4C71-9B97-AD085759B9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01" y="2562"/>
                <a:ext cx="1" cy="249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05" name="Line 170">
                <a:extLst>
                  <a:ext uri="{FF2B5EF4-FFF2-40B4-BE49-F238E27FC236}">
                    <a16:creationId xmlns:a16="http://schemas.microsoft.com/office/drawing/2014/main" xmlns="" id="{49C37FB2-898C-4A41-8F4D-B0B50D869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1" y="2562"/>
                <a:ext cx="644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06" name="Line 171">
                <a:extLst>
                  <a:ext uri="{FF2B5EF4-FFF2-40B4-BE49-F238E27FC236}">
                    <a16:creationId xmlns:a16="http://schemas.microsoft.com/office/drawing/2014/main" xmlns="" id="{366E3FF3-4967-4235-B2EE-DC8EAB2E6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67" y="2562"/>
                <a:ext cx="57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07" name="Line 172">
                <a:extLst>
                  <a:ext uri="{FF2B5EF4-FFF2-40B4-BE49-F238E27FC236}">
                    <a16:creationId xmlns:a16="http://schemas.microsoft.com/office/drawing/2014/main" xmlns="" id="{C0DDA63C-582C-492E-A90F-CC5F1E3371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67" y="2562"/>
                <a:ext cx="338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408" name="AutoShape 173">
                <a:extLst>
                  <a:ext uri="{FF2B5EF4-FFF2-40B4-BE49-F238E27FC236}">
                    <a16:creationId xmlns:a16="http://schemas.microsoft.com/office/drawing/2014/main" xmlns="" id="{9670A9AD-A794-4D0D-AF8B-EDAFDBBBD741}"/>
                  </a:ext>
                </a:extLst>
              </p:cNvPr>
              <p:cNvCxnSpPr>
                <a:cxnSpLocks noChangeShapeType="1"/>
                <a:stCxn id="8407" idx="1"/>
                <a:endCxn id="8398" idx="0"/>
              </p:cNvCxnSpPr>
              <p:nvPr/>
            </p:nvCxnSpPr>
            <p:spPr bwMode="auto">
              <a:xfrm flipH="1">
                <a:off x="8705" y="2563"/>
                <a:ext cx="1" cy="16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273" name="Group 174">
              <a:extLst>
                <a:ext uri="{FF2B5EF4-FFF2-40B4-BE49-F238E27FC236}">
                  <a16:creationId xmlns:a16="http://schemas.microsoft.com/office/drawing/2014/main" xmlns="" id="{0A051CCE-7615-4BF5-AAD3-697D92C3AC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2" y="941"/>
              <a:ext cx="379" cy="1588"/>
              <a:chOff x="3958" y="941"/>
              <a:chExt cx="379" cy="1588"/>
            </a:xfrm>
          </p:grpSpPr>
          <p:grpSp>
            <p:nvGrpSpPr>
              <p:cNvPr id="8392" name="Group 175">
                <a:extLst>
                  <a:ext uri="{FF2B5EF4-FFF2-40B4-BE49-F238E27FC236}">
                    <a16:creationId xmlns:a16="http://schemas.microsoft.com/office/drawing/2014/main" xmlns="" id="{13C701E4-12C0-40AA-9A2A-0C5CF9744D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8" y="941"/>
                <a:ext cx="311" cy="1588"/>
                <a:chOff x="8665" y="2728"/>
                <a:chExt cx="407" cy="2242"/>
              </a:xfrm>
            </p:grpSpPr>
            <p:sp>
              <p:nvSpPr>
                <p:cNvPr id="8398" name="AutoShape 176">
                  <a:extLst>
                    <a:ext uri="{FF2B5EF4-FFF2-40B4-BE49-F238E27FC236}">
                      <a16:creationId xmlns:a16="http://schemas.microsoft.com/office/drawing/2014/main" xmlns="" id="{71C269A6-A3E8-40C3-906A-243521F56D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65" y="2728"/>
                  <a:ext cx="407" cy="2242"/>
                </a:xfrm>
                <a:prstGeom prst="roundRect">
                  <a:avLst>
                    <a:gd name="adj" fmla="val 15444"/>
                  </a:avLst>
                </a:prstGeom>
                <a:solidFill>
                  <a:srgbClr val="FFFFFF"/>
                </a:solidFill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de-DE" sz="2400"/>
                </a:p>
              </p:txBody>
            </p:sp>
            <p:sp>
              <p:nvSpPr>
                <p:cNvPr id="8399" name="Line 177">
                  <a:extLst>
                    <a:ext uri="{FF2B5EF4-FFF2-40B4-BE49-F238E27FC236}">
                      <a16:creationId xmlns:a16="http://schemas.microsoft.com/office/drawing/2014/main" xmlns="" id="{71CBBB39-725F-4D82-B8DF-1ED43371DF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65" y="3170"/>
                  <a:ext cx="407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00" name="Line 178">
                  <a:extLst>
                    <a:ext uri="{FF2B5EF4-FFF2-40B4-BE49-F238E27FC236}">
                      <a16:creationId xmlns:a16="http://schemas.microsoft.com/office/drawing/2014/main" xmlns="" id="{8F002965-93B8-46D0-9B5E-C5773DDD72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65" y="3615"/>
                  <a:ext cx="407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01" name="Line 179">
                  <a:extLst>
                    <a:ext uri="{FF2B5EF4-FFF2-40B4-BE49-F238E27FC236}">
                      <a16:creationId xmlns:a16="http://schemas.microsoft.com/office/drawing/2014/main" xmlns="" id="{74C312B5-658F-42B1-B3F1-2AFF4D5FB1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65" y="4502"/>
                  <a:ext cx="407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02" name="Line 180">
                  <a:extLst>
                    <a:ext uri="{FF2B5EF4-FFF2-40B4-BE49-F238E27FC236}">
                      <a16:creationId xmlns:a16="http://schemas.microsoft.com/office/drawing/2014/main" xmlns="" id="{C4D6153D-0A9D-4265-8DCC-B561DFA847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65" y="4057"/>
                  <a:ext cx="407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8393" name="Text Box 181">
                <a:extLst>
                  <a:ext uri="{FF2B5EF4-FFF2-40B4-BE49-F238E27FC236}">
                    <a16:creationId xmlns:a16="http://schemas.microsoft.com/office/drawing/2014/main" xmlns="" id="{B008B840-FAB2-49BF-A967-03ECAD2898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7" y="1026"/>
                <a:ext cx="327" cy="15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de-DE" sz="900"/>
                  <a:t>-</a:t>
                </a:r>
                <a:r>
                  <a:rPr lang="en-US" altLang="de-DE" sz="900"/>
                  <a:t>3</a:t>
                </a:r>
                <a:r>
                  <a:rPr lang="cs-CZ" altLang="de-DE" sz="900"/>
                  <a:t>7˚C </a:t>
                </a:r>
                <a:endParaRPr lang="en-GB" altLang="de-DE" sz="1800"/>
              </a:p>
            </p:txBody>
          </p:sp>
          <p:sp>
            <p:nvSpPr>
              <p:cNvPr id="8394" name="Text Box 182">
                <a:extLst>
                  <a:ext uri="{FF2B5EF4-FFF2-40B4-BE49-F238E27FC236}">
                    <a16:creationId xmlns:a16="http://schemas.microsoft.com/office/drawing/2014/main" xmlns="" id="{C5FC155D-69D6-4A6A-84FC-348B2DF51E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7" y="1393"/>
                <a:ext cx="326" cy="177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de-DE" sz="900"/>
                  <a:t>-72˚C </a:t>
                </a:r>
                <a:endParaRPr lang="en-GB" altLang="de-DE" sz="1800"/>
              </a:p>
            </p:txBody>
          </p:sp>
          <p:sp>
            <p:nvSpPr>
              <p:cNvPr id="8395" name="Text Box 183">
                <a:extLst>
                  <a:ext uri="{FF2B5EF4-FFF2-40B4-BE49-F238E27FC236}">
                    <a16:creationId xmlns:a16="http://schemas.microsoft.com/office/drawing/2014/main" xmlns="" id="{B3ECDFFE-121A-4874-8DAE-EDF5B79B52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7" y="1688"/>
                <a:ext cx="326" cy="15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de-DE" sz="900"/>
                  <a:t>-98˚C </a:t>
                </a:r>
                <a:endParaRPr lang="en-GB" altLang="de-DE" sz="1800"/>
              </a:p>
            </p:txBody>
          </p:sp>
          <p:sp>
            <p:nvSpPr>
              <p:cNvPr id="8396" name="Text Box 184">
                <a:extLst>
                  <a:ext uri="{FF2B5EF4-FFF2-40B4-BE49-F238E27FC236}">
                    <a16:creationId xmlns:a16="http://schemas.microsoft.com/office/drawing/2014/main" xmlns="" id="{C4E2D7AF-936E-43C7-B21D-B43FF06870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7" y="2000"/>
                <a:ext cx="370" cy="115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de-DE" sz="900"/>
                  <a:t>-130˚C </a:t>
                </a:r>
                <a:endParaRPr lang="en-GB" altLang="de-DE" sz="1800"/>
              </a:p>
            </p:txBody>
          </p:sp>
          <p:sp>
            <p:nvSpPr>
              <p:cNvPr id="8397" name="Text Box 185">
                <a:extLst>
                  <a:ext uri="{FF2B5EF4-FFF2-40B4-BE49-F238E27FC236}">
                    <a16:creationId xmlns:a16="http://schemas.microsoft.com/office/drawing/2014/main" xmlns="" id="{F13138D9-670D-46EF-B15B-B4C108884A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7" y="2312"/>
                <a:ext cx="370" cy="166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de-DE" sz="900"/>
                  <a:t>-165˚C </a:t>
                </a:r>
                <a:endParaRPr lang="en-GB" altLang="de-DE" sz="1800"/>
              </a:p>
            </p:txBody>
          </p:sp>
        </p:grpSp>
        <p:grpSp>
          <p:nvGrpSpPr>
            <p:cNvPr id="8274" name="Group 186">
              <a:extLst>
                <a:ext uri="{FF2B5EF4-FFF2-40B4-BE49-F238E27FC236}">
                  <a16:creationId xmlns:a16="http://schemas.microsoft.com/office/drawing/2014/main" xmlns="" id="{D0182D5D-F5D0-4C36-9DC5-6180389908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5" y="1158"/>
              <a:ext cx="250" cy="1130"/>
              <a:chOff x="8910" y="3034"/>
              <a:chExt cx="328" cy="1594"/>
            </a:xfrm>
          </p:grpSpPr>
          <p:grpSp>
            <p:nvGrpSpPr>
              <p:cNvPr id="8344" name="Group 187">
                <a:extLst>
                  <a:ext uri="{FF2B5EF4-FFF2-40B4-BE49-F238E27FC236}">
                    <a16:creationId xmlns:a16="http://schemas.microsoft.com/office/drawing/2014/main" xmlns="" id="{B73518AE-07BA-4CBC-8CCF-79B00D0575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10" y="3034"/>
                <a:ext cx="328" cy="264"/>
                <a:chOff x="4165" y="2395"/>
                <a:chExt cx="328" cy="264"/>
              </a:xfrm>
            </p:grpSpPr>
            <p:grpSp>
              <p:nvGrpSpPr>
                <p:cNvPr id="8381" name="Group 188">
                  <a:extLst>
                    <a:ext uri="{FF2B5EF4-FFF2-40B4-BE49-F238E27FC236}">
                      <a16:creationId xmlns:a16="http://schemas.microsoft.com/office/drawing/2014/main" xmlns="" id="{EAA7384F-A05F-4A9C-95E8-6DEC7DAC37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4247" y="2435"/>
                  <a:ext cx="246" cy="198"/>
                  <a:chOff x="7911" y="5485"/>
                  <a:chExt cx="530" cy="421"/>
                </a:xfrm>
              </p:grpSpPr>
              <p:sp>
                <p:nvSpPr>
                  <p:cNvPr id="8386" name="AutoShape 189">
                    <a:extLst>
                      <a:ext uri="{FF2B5EF4-FFF2-40B4-BE49-F238E27FC236}">
                        <a16:creationId xmlns:a16="http://schemas.microsoft.com/office/drawing/2014/main" xmlns="" id="{6D3C5B17-7590-473D-AC55-9E8D359CED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27" y="5538"/>
                    <a:ext cx="313" cy="315"/>
                  </a:xfrm>
                  <a:prstGeom prst="flowChartConnector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GB" altLang="de-DE" sz="2400"/>
                  </a:p>
                </p:txBody>
              </p:sp>
              <p:sp>
                <p:nvSpPr>
                  <p:cNvPr id="8387" name="Line 190">
                    <a:extLst>
                      <a:ext uri="{FF2B5EF4-FFF2-40B4-BE49-F238E27FC236}">
                        <a16:creationId xmlns:a16="http://schemas.microsoft.com/office/drawing/2014/main" xmlns="" id="{7CE8B1CF-60FF-411D-A991-AF1197D2EB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77" y="5611"/>
                    <a:ext cx="4" cy="14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88" name="Line 191">
                    <a:extLst>
                      <a:ext uri="{FF2B5EF4-FFF2-40B4-BE49-F238E27FC236}">
                        <a16:creationId xmlns:a16="http://schemas.microsoft.com/office/drawing/2014/main" xmlns="" id="{73C0639B-BD78-40F7-84AC-0AE5938544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700000">
                    <a:off x="8146" y="5605"/>
                    <a:ext cx="1" cy="9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89" name="Line 192">
                    <a:extLst>
                      <a:ext uri="{FF2B5EF4-FFF2-40B4-BE49-F238E27FC236}">
                        <a16:creationId xmlns:a16="http://schemas.microsoft.com/office/drawing/2014/main" xmlns="" id="{43ACF7D5-1F13-4E84-894B-2D5ABD70C1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700000">
                    <a:off x="8208" y="5687"/>
                    <a:ext cx="1" cy="9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90" name="Line 193">
                    <a:extLst>
                      <a:ext uri="{FF2B5EF4-FFF2-40B4-BE49-F238E27FC236}">
                        <a16:creationId xmlns:a16="http://schemas.microsoft.com/office/drawing/2014/main" xmlns="" id="{54D66D4E-F446-4014-A79C-A8BF4F0D5E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243" y="5706"/>
                    <a:ext cx="198" cy="20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91" name="Line 194">
                    <a:extLst>
                      <a:ext uri="{FF2B5EF4-FFF2-40B4-BE49-F238E27FC236}">
                        <a16:creationId xmlns:a16="http://schemas.microsoft.com/office/drawing/2014/main" xmlns="" id="{1C99C09A-B312-4832-B5E9-40BE5B267D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911" y="5485"/>
                    <a:ext cx="197" cy="199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8382" name="Line 195">
                  <a:extLst>
                    <a:ext uri="{FF2B5EF4-FFF2-40B4-BE49-F238E27FC236}">
                      <a16:creationId xmlns:a16="http://schemas.microsoft.com/office/drawing/2014/main" xmlns="" id="{1C8379FA-BAD4-4DBE-9D31-EAE1D36702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5" y="2395"/>
                  <a:ext cx="164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8383" name="AutoShape 196">
                  <a:extLst>
                    <a:ext uri="{FF2B5EF4-FFF2-40B4-BE49-F238E27FC236}">
                      <a16:creationId xmlns:a16="http://schemas.microsoft.com/office/drawing/2014/main" xmlns="" id="{85044EB1-0C99-402C-942E-0C5D3C9C69D8}"/>
                    </a:ext>
                  </a:extLst>
                </p:cNvPr>
                <p:cNvCxnSpPr>
                  <a:cxnSpLocks noChangeShapeType="1"/>
                  <a:stCxn id="8382" idx="1"/>
                  <a:endCxn id="8386" idx="4"/>
                </p:cNvCxnSpPr>
                <p:nvPr/>
              </p:nvCxnSpPr>
              <p:spPr bwMode="auto">
                <a:xfrm rot="16200000" flipH="1">
                  <a:off x="4316" y="2409"/>
                  <a:ext cx="64" cy="38"/>
                </a:xfrm>
                <a:prstGeom prst="bentConnector3">
                  <a:avLst>
                    <a:gd name="adj1" fmla="val 718"/>
                  </a:avLst>
                </a:prstGeom>
                <a:noFill/>
                <a:ln w="15875">
                  <a:solidFill>
                    <a:srgbClr val="000000"/>
                  </a:solidFill>
                  <a:miter lim="800000"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384" name="Line 197">
                  <a:extLst>
                    <a:ext uri="{FF2B5EF4-FFF2-40B4-BE49-F238E27FC236}">
                      <a16:creationId xmlns:a16="http://schemas.microsoft.com/office/drawing/2014/main" xmlns="" id="{A5D9DDD8-D905-4C0D-BFEC-8D8E2CA6C4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5" y="2659"/>
                  <a:ext cx="82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8385" name="AutoShape 198">
                  <a:extLst>
                    <a:ext uri="{FF2B5EF4-FFF2-40B4-BE49-F238E27FC236}">
                      <a16:creationId xmlns:a16="http://schemas.microsoft.com/office/drawing/2014/main" xmlns="" id="{AA259037-AD2D-4C6F-A8F2-CCA887A9C2CF}"/>
                    </a:ext>
                  </a:extLst>
                </p:cNvPr>
                <p:cNvCxnSpPr>
                  <a:cxnSpLocks noChangeShapeType="1"/>
                  <a:stCxn id="8386" idx="0"/>
                  <a:endCxn id="8384" idx="1"/>
                </p:cNvCxnSpPr>
                <p:nvPr/>
              </p:nvCxnSpPr>
              <p:spPr bwMode="auto">
                <a:xfrm rot="5400000">
                  <a:off x="4282" y="2574"/>
                  <a:ext cx="50" cy="120"/>
                </a:xfrm>
                <a:prstGeom prst="bentConnector3">
                  <a:avLst>
                    <a:gd name="adj1" fmla="val 106481"/>
                  </a:avLst>
                </a:prstGeom>
                <a:noFill/>
                <a:ln w="15875">
                  <a:solidFill>
                    <a:srgbClr val="000000"/>
                  </a:solidFill>
                  <a:miter lim="800000"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8345" name="Group 199">
                <a:extLst>
                  <a:ext uri="{FF2B5EF4-FFF2-40B4-BE49-F238E27FC236}">
                    <a16:creationId xmlns:a16="http://schemas.microsoft.com/office/drawing/2014/main" xmlns="" id="{A4FF2B07-FB0C-4CA3-919D-F35A659FC2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10" y="3948"/>
                <a:ext cx="328" cy="264"/>
                <a:chOff x="4165" y="2395"/>
                <a:chExt cx="328" cy="264"/>
              </a:xfrm>
            </p:grpSpPr>
            <p:grpSp>
              <p:nvGrpSpPr>
                <p:cNvPr id="8370" name="Group 200">
                  <a:extLst>
                    <a:ext uri="{FF2B5EF4-FFF2-40B4-BE49-F238E27FC236}">
                      <a16:creationId xmlns:a16="http://schemas.microsoft.com/office/drawing/2014/main" xmlns="" id="{9DEFE6AE-E8C7-41E5-B78F-E890076478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4247" y="2435"/>
                  <a:ext cx="246" cy="198"/>
                  <a:chOff x="7911" y="5485"/>
                  <a:chExt cx="530" cy="421"/>
                </a:xfrm>
              </p:grpSpPr>
              <p:sp>
                <p:nvSpPr>
                  <p:cNvPr id="8375" name="AutoShape 201">
                    <a:extLst>
                      <a:ext uri="{FF2B5EF4-FFF2-40B4-BE49-F238E27FC236}">
                        <a16:creationId xmlns:a16="http://schemas.microsoft.com/office/drawing/2014/main" xmlns="" id="{FBAA54D0-BF49-4327-836A-AE8B6BED85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27" y="5538"/>
                    <a:ext cx="313" cy="315"/>
                  </a:xfrm>
                  <a:prstGeom prst="flowChartConnector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GB" altLang="de-DE" sz="2400"/>
                  </a:p>
                </p:txBody>
              </p:sp>
              <p:sp>
                <p:nvSpPr>
                  <p:cNvPr id="8376" name="Line 202">
                    <a:extLst>
                      <a:ext uri="{FF2B5EF4-FFF2-40B4-BE49-F238E27FC236}">
                        <a16:creationId xmlns:a16="http://schemas.microsoft.com/office/drawing/2014/main" xmlns="" id="{8FF9B295-A8A1-4D53-8FD0-A837B85EAF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77" y="5611"/>
                    <a:ext cx="4" cy="14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77" name="Line 203">
                    <a:extLst>
                      <a:ext uri="{FF2B5EF4-FFF2-40B4-BE49-F238E27FC236}">
                        <a16:creationId xmlns:a16="http://schemas.microsoft.com/office/drawing/2014/main" xmlns="" id="{16235AA9-DA4A-4113-AE85-9397600CB6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700000">
                    <a:off x="8146" y="5605"/>
                    <a:ext cx="1" cy="9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78" name="Line 204">
                    <a:extLst>
                      <a:ext uri="{FF2B5EF4-FFF2-40B4-BE49-F238E27FC236}">
                        <a16:creationId xmlns:a16="http://schemas.microsoft.com/office/drawing/2014/main" xmlns="" id="{866CD7D3-9F37-4D48-BAD2-392A64F5E4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700000">
                    <a:off x="8208" y="5687"/>
                    <a:ext cx="1" cy="9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79" name="Line 205">
                    <a:extLst>
                      <a:ext uri="{FF2B5EF4-FFF2-40B4-BE49-F238E27FC236}">
                        <a16:creationId xmlns:a16="http://schemas.microsoft.com/office/drawing/2014/main" xmlns="" id="{2BF203D2-86E5-48E1-8653-1828C187D5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243" y="5706"/>
                    <a:ext cx="198" cy="20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80" name="Line 206">
                    <a:extLst>
                      <a:ext uri="{FF2B5EF4-FFF2-40B4-BE49-F238E27FC236}">
                        <a16:creationId xmlns:a16="http://schemas.microsoft.com/office/drawing/2014/main" xmlns="" id="{E6D6E9A6-F495-48DB-B888-4E50200776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911" y="5485"/>
                    <a:ext cx="197" cy="199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8371" name="Line 207">
                  <a:extLst>
                    <a:ext uri="{FF2B5EF4-FFF2-40B4-BE49-F238E27FC236}">
                      <a16:creationId xmlns:a16="http://schemas.microsoft.com/office/drawing/2014/main" xmlns="" id="{DD9BD3CF-CB66-4D03-BE75-BA0CFF1E20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5" y="2395"/>
                  <a:ext cx="164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8372" name="AutoShape 208">
                  <a:extLst>
                    <a:ext uri="{FF2B5EF4-FFF2-40B4-BE49-F238E27FC236}">
                      <a16:creationId xmlns:a16="http://schemas.microsoft.com/office/drawing/2014/main" xmlns="" id="{9594E9AC-BC94-4204-88F8-4BC0ACDAAA78}"/>
                    </a:ext>
                  </a:extLst>
                </p:cNvPr>
                <p:cNvCxnSpPr>
                  <a:cxnSpLocks noChangeShapeType="1"/>
                  <a:stCxn id="8371" idx="1"/>
                  <a:endCxn id="8375" idx="4"/>
                </p:cNvCxnSpPr>
                <p:nvPr/>
              </p:nvCxnSpPr>
              <p:spPr bwMode="auto">
                <a:xfrm rot="16200000" flipH="1">
                  <a:off x="4316" y="2409"/>
                  <a:ext cx="64" cy="38"/>
                </a:xfrm>
                <a:prstGeom prst="bentConnector3">
                  <a:avLst>
                    <a:gd name="adj1" fmla="val 718"/>
                  </a:avLst>
                </a:prstGeom>
                <a:noFill/>
                <a:ln w="15875">
                  <a:solidFill>
                    <a:srgbClr val="000000"/>
                  </a:solidFill>
                  <a:miter lim="800000"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373" name="Line 209">
                  <a:extLst>
                    <a:ext uri="{FF2B5EF4-FFF2-40B4-BE49-F238E27FC236}">
                      <a16:creationId xmlns:a16="http://schemas.microsoft.com/office/drawing/2014/main" xmlns="" id="{DA7F8D44-C6DC-4175-89D1-894820F372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5" y="2659"/>
                  <a:ext cx="82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8374" name="AutoShape 210">
                  <a:extLst>
                    <a:ext uri="{FF2B5EF4-FFF2-40B4-BE49-F238E27FC236}">
                      <a16:creationId xmlns:a16="http://schemas.microsoft.com/office/drawing/2014/main" xmlns="" id="{9B20D99D-D4A5-4E80-BBE2-4DADEB521CA8}"/>
                    </a:ext>
                  </a:extLst>
                </p:cNvPr>
                <p:cNvCxnSpPr>
                  <a:cxnSpLocks noChangeShapeType="1"/>
                  <a:stCxn id="8375" idx="0"/>
                  <a:endCxn id="8373" idx="1"/>
                </p:cNvCxnSpPr>
                <p:nvPr/>
              </p:nvCxnSpPr>
              <p:spPr bwMode="auto">
                <a:xfrm rot="5400000">
                  <a:off x="4282" y="2574"/>
                  <a:ext cx="50" cy="120"/>
                </a:xfrm>
                <a:prstGeom prst="bentConnector3">
                  <a:avLst>
                    <a:gd name="adj1" fmla="val 106481"/>
                  </a:avLst>
                </a:prstGeom>
                <a:noFill/>
                <a:ln w="15875">
                  <a:solidFill>
                    <a:srgbClr val="000000"/>
                  </a:solidFill>
                  <a:miter lim="800000"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8346" name="Group 211">
                <a:extLst>
                  <a:ext uri="{FF2B5EF4-FFF2-40B4-BE49-F238E27FC236}">
                    <a16:creationId xmlns:a16="http://schemas.microsoft.com/office/drawing/2014/main" xmlns="" id="{8C97B3B8-F315-40B9-B08B-E6E895F63A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10" y="3475"/>
                <a:ext cx="328" cy="265"/>
                <a:chOff x="4165" y="2395"/>
                <a:chExt cx="328" cy="264"/>
              </a:xfrm>
            </p:grpSpPr>
            <p:grpSp>
              <p:nvGrpSpPr>
                <p:cNvPr id="8359" name="Group 212">
                  <a:extLst>
                    <a:ext uri="{FF2B5EF4-FFF2-40B4-BE49-F238E27FC236}">
                      <a16:creationId xmlns:a16="http://schemas.microsoft.com/office/drawing/2014/main" xmlns="" id="{F681A208-0724-46BF-AAB7-7D80788443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4247" y="2435"/>
                  <a:ext cx="246" cy="198"/>
                  <a:chOff x="7911" y="5485"/>
                  <a:chExt cx="530" cy="421"/>
                </a:xfrm>
              </p:grpSpPr>
              <p:sp>
                <p:nvSpPr>
                  <p:cNvPr id="8364" name="AutoShape 213">
                    <a:extLst>
                      <a:ext uri="{FF2B5EF4-FFF2-40B4-BE49-F238E27FC236}">
                        <a16:creationId xmlns:a16="http://schemas.microsoft.com/office/drawing/2014/main" xmlns="" id="{B4D714E5-A66A-474A-A91F-FD3FB44598B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27" y="5538"/>
                    <a:ext cx="313" cy="315"/>
                  </a:xfrm>
                  <a:prstGeom prst="flowChartConnector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GB" altLang="de-DE" sz="2400"/>
                  </a:p>
                </p:txBody>
              </p:sp>
              <p:sp>
                <p:nvSpPr>
                  <p:cNvPr id="8365" name="Line 214">
                    <a:extLst>
                      <a:ext uri="{FF2B5EF4-FFF2-40B4-BE49-F238E27FC236}">
                        <a16:creationId xmlns:a16="http://schemas.microsoft.com/office/drawing/2014/main" xmlns="" id="{8D97D4F9-1717-42A0-AA9C-9ED078381D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77" y="5611"/>
                    <a:ext cx="4" cy="14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66" name="Line 215">
                    <a:extLst>
                      <a:ext uri="{FF2B5EF4-FFF2-40B4-BE49-F238E27FC236}">
                        <a16:creationId xmlns:a16="http://schemas.microsoft.com/office/drawing/2014/main" xmlns="" id="{7B504647-A9A1-4A7B-8219-D119CC2EC7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700000">
                    <a:off x="8146" y="5605"/>
                    <a:ext cx="1" cy="9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67" name="Line 216">
                    <a:extLst>
                      <a:ext uri="{FF2B5EF4-FFF2-40B4-BE49-F238E27FC236}">
                        <a16:creationId xmlns:a16="http://schemas.microsoft.com/office/drawing/2014/main" xmlns="" id="{9F05242F-9E28-434D-9A9A-C310F476A2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700000">
                    <a:off x="8208" y="5687"/>
                    <a:ext cx="1" cy="9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68" name="Line 217">
                    <a:extLst>
                      <a:ext uri="{FF2B5EF4-FFF2-40B4-BE49-F238E27FC236}">
                        <a16:creationId xmlns:a16="http://schemas.microsoft.com/office/drawing/2014/main" xmlns="" id="{B5A84EAD-5442-4081-B7D3-1DDC52FDAA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243" y="5706"/>
                    <a:ext cx="198" cy="20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69" name="Line 218">
                    <a:extLst>
                      <a:ext uri="{FF2B5EF4-FFF2-40B4-BE49-F238E27FC236}">
                        <a16:creationId xmlns:a16="http://schemas.microsoft.com/office/drawing/2014/main" xmlns="" id="{4715B774-D2C3-45F2-92D6-707F8FAE0E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911" y="5485"/>
                    <a:ext cx="197" cy="199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8360" name="Line 219">
                  <a:extLst>
                    <a:ext uri="{FF2B5EF4-FFF2-40B4-BE49-F238E27FC236}">
                      <a16:creationId xmlns:a16="http://schemas.microsoft.com/office/drawing/2014/main" xmlns="" id="{0D8D1BDB-058D-4080-9334-5A0BCC3FA5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5" y="2395"/>
                  <a:ext cx="164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8361" name="AutoShape 220">
                  <a:extLst>
                    <a:ext uri="{FF2B5EF4-FFF2-40B4-BE49-F238E27FC236}">
                      <a16:creationId xmlns:a16="http://schemas.microsoft.com/office/drawing/2014/main" xmlns="" id="{80AEF143-3E72-4447-8DED-1FA017ED9F5D}"/>
                    </a:ext>
                  </a:extLst>
                </p:cNvPr>
                <p:cNvCxnSpPr>
                  <a:cxnSpLocks noChangeShapeType="1"/>
                  <a:stCxn id="8360" idx="1"/>
                  <a:endCxn id="8364" idx="4"/>
                </p:cNvCxnSpPr>
                <p:nvPr/>
              </p:nvCxnSpPr>
              <p:spPr bwMode="auto">
                <a:xfrm rot="16200000" flipH="1">
                  <a:off x="4316" y="2409"/>
                  <a:ext cx="64" cy="38"/>
                </a:xfrm>
                <a:prstGeom prst="bentConnector3">
                  <a:avLst>
                    <a:gd name="adj1" fmla="val 718"/>
                  </a:avLst>
                </a:prstGeom>
                <a:noFill/>
                <a:ln w="15875">
                  <a:solidFill>
                    <a:srgbClr val="000000"/>
                  </a:solidFill>
                  <a:miter lim="800000"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362" name="Line 221">
                  <a:extLst>
                    <a:ext uri="{FF2B5EF4-FFF2-40B4-BE49-F238E27FC236}">
                      <a16:creationId xmlns:a16="http://schemas.microsoft.com/office/drawing/2014/main" xmlns="" id="{472F1B54-64C3-41A6-9BB9-5AD732AF0E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5" y="2659"/>
                  <a:ext cx="82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8363" name="AutoShape 222">
                  <a:extLst>
                    <a:ext uri="{FF2B5EF4-FFF2-40B4-BE49-F238E27FC236}">
                      <a16:creationId xmlns:a16="http://schemas.microsoft.com/office/drawing/2014/main" xmlns="" id="{CA06A03F-4A68-4C9E-951F-26BFA432B10F}"/>
                    </a:ext>
                  </a:extLst>
                </p:cNvPr>
                <p:cNvCxnSpPr>
                  <a:cxnSpLocks noChangeShapeType="1"/>
                  <a:stCxn id="8364" idx="0"/>
                  <a:endCxn id="8362" idx="1"/>
                </p:cNvCxnSpPr>
                <p:nvPr/>
              </p:nvCxnSpPr>
              <p:spPr bwMode="auto">
                <a:xfrm rot="5400000">
                  <a:off x="4282" y="2574"/>
                  <a:ext cx="50" cy="120"/>
                </a:xfrm>
                <a:prstGeom prst="bentConnector3">
                  <a:avLst>
                    <a:gd name="adj1" fmla="val 106481"/>
                  </a:avLst>
                </a:prstGeom>
                <a:noFill/>
                <a:ln w="15875">
                  <a:solidFill>
                    <a:srgbClr val="000000"/>
                  </a:solidFill>
                  <a:miter lim="800000"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8347" name="Group 223">
                <a:extLst>
                  <a:ext uri="{FF2B5EF4-FFF2-40B4-BE49-F238E27FC236}">
                    <a16:creationId xmlns:a16="http://schemas.microsoft.com/office/drawing/2014/main" xmlns="" id="{D48FF3BA-5EB6-4C90-9FE4-3EB734F751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10" y="4363"/>
                <a:ext cx="328" cy="265"/>
                <a:chOff x="4165" y="2395"/>
                <a:chExt cx="328" cy="264"/>
              </a:xfrm>
            </p:grpSpPr>
            <p:grpSp>
              <p:nvGrpSpPr>
                <p:cNvPr id="8348" name="Group 224">
                  <a:extLst>
                    <a:ext uri="{FF2B5EF4-FFF2-40B4-BE49-F238E27FC236}">
                      <a16:creationId xmlns:a16="http://schemas.microsoft.com/office/drawing/2014/main" xmlns="" id="{91D2EAD1-B56E-47A0-AF20-768E4A1BC4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4247" y="2435"/>
                  <a:ext cx="246" cy="198"/>
                  <a:chOff x="7911" y="5485"/>
                  <a:chExt cx="530" cy="421"/>
                </a:xfrm>
              </p:grpSpPr>
              <p:sp>
                <p:nvSpPr>
                  <p:cNvPr id="8353" name="AutoShape 225">
                    <a:extLst>
                      <a:ext uri="{FF2B5EF4-FFF2-40B4-BE49-F238E27FC236}">
                        <a16:creationId xmlns:a16="http://schemas.microsoft.com/office/drawing/2014/main" xmlns="" id="{69A1AE4D-C8EB-44D3-8355-0CFFD64A11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27" y="5538"/>
                    <a:ext cx="313" cy="315"/>
                  </a:xfrm>
                  <a:prstGeom prst="flowChartConnector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GB" altLang="de-DE" sz="2400"/>
                  </a:p>
                </p:txBody>
              </p:sp>
              <p:sp>
                <p:nvSpPr>
                  <p:cNvPr id="8354" name="Line 226">
                    <a:extLst>
                      <a:ext uri="{FF2B5EF4-FFF2-40B4-BE49-F238E27FC236}">
                        <a16:creationId xmlns:a16="http://schemas.microsoft.com/office/drawing/2014/main" xmlns="" id="{2FC2083E-B24A-47E8-A9F4-B6046D2D214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77" y="5611"/>
                    <a:ext cx="4" cy="14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55" name="Line 227">
                    <a:extLst>
                      <a:ext uri="{FF2B5EF4-FFF2-40B4-BE49-F238E27FC236}">
                        <a16:creationId xmlns:a16="http://schemas.microsoft.com/office/drawing/2014/main" xmlns="" id="{4C0B2117-F190-4C54-B666-14BF34F67B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700000">
                    <a:off x="8146" y="5605"/>
                    <a:ext cx="1" cy="9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56" name="Line 228">
                    <a:extLst>
                      <a:ext uri="{FF2B5EF4-FFF2-40B4-BE49-F238E27FC236}">
                        <a16:creationId xmlns:a16="http://schemas.microsoft.com/office/drawing/2014/main" xmlns="" id="{8C0B9116-466B-453E-9BF3-15CAAA1D58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700000">
                    <a:off x="8208" y="5687"/>
                    <a:ext cx="1" cy="9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57" name="Line 229">
                    <a:extLst>
                      <a:ext uri="{FF2B5EF4-FFF2-40B4-BE49-F238E27FC236}">
                        <a16:creationId xmlns:a16="http://schemas.microsoft.com/office/drawing/2014/main" xmlns="" id="{C2D78AD6-161D-4169-BA54-059166BA1D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243" y="5706"/>
                    <a:ext cx="198" cy="20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non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58" name="Line 230">
                    <a:extLst>
                      <a:ext uri="{FF2B5EF4-FFF2-40B4-BE49-F238E27FC236}">
                        <a16:creationId xmlns:a16="http://schemas.microsoft.com/office/drawing/2014/main" xmlns="" id="{E450E800-D031-4112-B909-9A8BF353C7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911" y="5485"/>
                    <a:ext cx="197" cy="199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8349" name="Line 231">
                  <a:extLst>
                    <a:ext uri="{FF2B5EF4-FFF2-40B4-BE49-F238E27FC236}">
                      <a16:creationId xmlns:a16="http://schemas.microsoft.com/office/drawing/2014/main" xmlns="" id="{DC9C6266-AD7B-4DA1-8652-334BA7191C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5" y="2395"/>
                  <a:ext cx="164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8350" name="AutoShape 232">
                  <a:extLst>
                    <a:ext uri="{FF2B5EF4-FFF2-40B4-BE49-F238E27FC236}">
                      <a16:creationId xmlns:a16="http://schemas.microsoft.com/office/drawing/2014/main" xmlns="" id="{251BB641-E0C1-4B9F-B6BE-B8129046AC93}"/>
                    </a:ext>
                  </a:extLst>
                </p:cNvPr>
                <p:cNvCxnSpPr>
                  <a:cxnSpLocks noChangeShapeType="1"/>
                  <a:stCxn id="8349" idx="1"/>
                  <a:endCxn id="8353" idx="4"/>
                </p:cNvCxnSpPr>
                <p:nvPr/>
              </p:nvCxnSpPr>
              <p:spPr bwMode="auto">
                <a:xfrm rot="16200000" flipH="1">
                  <a:off x="4316" y="2409"/>
                  <a:ext cx="64" cy="38"/>
                </a:xfrm>
                <a:prstGeom prst="bentConnector3">
                  <a:avLst>
                    <a:gd name="adj1" fmla="val 718"/>
                  </a:avLst>
                </a:prstGeom>
                <a:noFill/>
                <a:ln w="15875">
                  <a:solidFill>
                    <a:srgbClr val="000000"/>
                  </a:solidFill>
                  <a:miter lim="800000"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351" name="Line 233">
                  <a:extLst>
                    <a:ext uri="{FF2B5EF4-FFF2-40B4-BE49-F238E27FC236}">
                      <a16:creationId xmlns:a16="http://schemas.microsoft.com/office/drawing/2014/main" xmlns="" id="{549E6ACD-69EF-4B41-8E92-D57B1782C7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5" y="2659"/>
                  <a:ext cx="82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8352" name="AutoShape 234">
                  <a:extLst>
                    <a:ext uri="{FF2B5EF4-FFF2-40B4-BE49-F238E27FC236}">
                      <a16:creationId xmlns:a16="http://schemas.microsoft.com/office/drawing/2014/main" xmlns="" id="{434D32B6-CB97-4480-ADF8-5550768EF774}"/>
                    </a:ext>
                  </a:extLst>
                </p:cNvPr>
                <p:cNvCxnSpPr>
                  <a:cxnSpLocks noChangeShapeType="1"/>
                  <a:stCxn id="8353" idx="0"/>
                  <a:endCxn id="8351" idx="1"/>
                </p:cNvCxnSpPr>
                <p:nvPr/>
              </p:nvCxnSpPr>
              <p:spPr bwMode="auto">
                <a:xfrm rot="5400000">
                  <a:off x="4282" y="2574"/>
                  <a:ext cx="50" cy="120"/>
                </a:xfrm>
                <a:prstGeom prst="bentConnector3">
                  <a:avLst>
                    <a:gd name="adj1" fmla="val 106481"/>
                  </a:avLst>
                </a:prstGeom>
                <a:noFill/>
                <a:ln w="15875">
                  <a:solidFill>
                    <a:srgbClr val="000000"/>
                  </a:solidFill>
                  <a:miter lim="800000"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8275" name="Text Box 235">
              <a:extLst>
                <a:ext uri="{FF2B5EF4-FFF2-40B4-BE49-F238E27FC236}">
                  <a16:creationId xmlns:a16="http://schemas.microsoft.com/office/drawing/2014/main" xmlns="" id="{6204FB6A-10F5-4BD3-AC84-FC54F3C8F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" y="3592"/>
              <a:ext cx="1793" cy="23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1000" b="1"/>
                <a:t>Propylenové chladivo +18 / +3 / -24 / -40 ˚C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1000" b="1"/>
                <a:t>Etylenové chladivo -55 / -75 / -100 ˚C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de-DE" sz="9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1800"/>
            </a:p>
          </p:txBody>
        </p:sp>
        <p:grpSp>
          <p:nvGrpSpPr>
            <p:cNvPr id="8276" name="Group 236">
              <a:extLst>
                <a:ext uri="{FF2B5EF4-FFF2-40B4-BE49-F238E27FC236}">
                  <a16:creationId xmlns:a16="http://schemas.microsoft.com/office/drawing/2014/main" xmlns="" id="{2A34A2D6-03B8-4CCB-801A-0B618FBA07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3" y="3545"/>
              <a:ext cx="188" cy="412"/>
              <a:chOff x="5965" y="5968"/>
              <a:chExt cx="293" cy="665"/>
            </a:xfrm>
          </p:grpSpPr>
          <p:sp>
            <p:nvSpPr>
              <p:cNvPr id="8342" name="AutoShape 237">
                <a:extLst>
                  <a:ext uri="{FF2B5EF4-FFF2-40B4-BE49-F238E27FC236}">
                    <a16:creationId xmlns:a16="http://schemas.microsoft.com/office/drawing/2014/main" xmlns="" id="{A45DB277-006F-46BC-96CC-6F9667AF4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" y="5968"/>
                <a:ext cx="293" cy="665"/>
              </a:xfrm>
              <a:prstGeom prst="roundRect">
                <a:avLst>
                  <a:gd name="adj" fmla="val 3541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sp>
            <p:nvSpPr>
              <p:cNvPr id="8343" name="Line 238">
                <a:extLst>
                  <a:ext uri="{FF2B5EF4-FFF2-40B4-BE49-F238E27FC236}">
                    <a16:creationId xmlns:a16="http://schemas.microsoft.com/office/drawing/2014/main" xmlns="" id="{B7E041EA-749F-4648-820D-34C80D164D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5" y="6217"/>
                <a:ext cx="28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277" name="Group 239">
              <a:extLst>
                <a:ext uri="{FF2B5EF4-FFF2-40B4-BE49-F238E27FC236}">
                  <a16:creationId xmlns:a16="http://schemas.microsoft.com/office/drawing/2014/main" xmlns="" id="{8DD81082-9B06-46A7-A189-E447C3D9DA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" y="3545"/>
              <a:ext cx="187" cy="412"/>
              <a:chOff x="5965" y="5968"/>
              <a:chExt cx="293" cy="665"/>
            </a:xfrm>
          </p:grpSpPr>
          <p:sp>
            <p:nvSpPr>
              <p:cNvPr id="8340" name="AutoShape 240">
                <a:extLst>
                  <a:ext uri="{FF2B5EF4-FFF2-40B4-BE49-F238E27FC236}">
                    <a16:creationId xmlns:a16="http://schemas.microsoft.com/office/drawing/2014/main" xmlns="" id="{C515D374-09D9-428C-85BE-5CDAA359B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" y="5968"/>
                <a:ext cx="293" cy="665"/>
              </a:xfrm>
              <a:prstGeom prst="roundRect">
                <a:avLst>
                  <a:gd name="adj" fmla="val 3541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sp>
            <p:nvSpPr>
              <p:cNvPr id="8341" name="Line 241">
                <a:extLst>
                  <a:ext uri="{FF2B5EF4-FFF2-40B4-BE49-F238E27FC236}">
                    <a16:creationId xmlns:a16="http://schemas.microsoft.com/office/drawing/2014/main" xmlns="" id="{3097A626-7F21-450F-A002-72E2A3829B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5" y="6217"/>
                <a:ext cx="28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278" name="Group 242">
              <a:extLst>
                <a:ext uri="{FF2B5EF4-FFF2-40B4-BE49-F238E27FC236}">
                  <a16:creationId xmlns:a16="http://schemas.microsoft.com/office/drawing/2014/main" xmlns="" id="{600C4579-1D15-4395-BB31-A76A795F4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0" y="3251"/>
              <a:ext cx="714" cy="293"/>
              <a:chOff x="5769" y="5968"/>
              <a:chExt cx="932" cy="413"/>
            </a:xfrm>
          </p:grpSpPr>
          <p:sp>
            <p:nvSpPr>
              <p:cNvPr id="8337" name="Line 243">
                <a:extLst>
                  <a:ext uri="{FF2B5EF4-FFF2-40B4-BE49-F238E27FC236}">
                    <a16:creationId xmlns:a16="http://schemas.microsoft.com/office/drawing/2014/main" xmlns="" id="{33B530AE-D637-4318-AC8D-5C48EE78DE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13" y="6114"/>
                <a:ext cx="2" cy="26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38" name="Line 244">
                <a:extLst>
                  <a:ext uri="{FF2B5EF4-FFF2-40B4-BE49-F238E27FC236}">
                    <a16:creationId xmlns:a16="http://schemas.microsoft.com/office/drawing/2014/main" xmlns="" id="{AB2AE94D-6435-48A1-A256-86A10D46E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9" y="5968"/>
                <a:ext cx="65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339" name="AutoShape 245">
                <a:extLst>
                  <a:ext uri="{FF2B5EF4-FFF2-40B4-BE49-F238E27FC236}">
                    <a16:creationId xmlns:a16="http://schemas.microsoft.com/office/drawing/2014/main" xmlns="" id="{155A1358-1E56-44A3-9CDD-5533E93BB95D}"/>
                  </a:ext>
                </a:extLst>
              </p:cNvPr>
              <p:cNvCxnSpPr>
                <a:cxnSpLocks noChangeShapeType="1"/>
                <a:stCxn id="8337" idx="1"/>
                <a:endCxn id="8336" idx="0"/>
              </p:cNvCxnSpPr>
              <p:nvPr/>
            </p:nvCxnSpPr>
            <p:spPr bwMode="auto">
              <a:xfrm rot="-5400000">
                <a:off x="6485" y="5898"/>
                <a:ext cx="146" cy="286"/>
              </a:xfrm>
              <a:prstGeom prst="bentConnector3">
                <a:avLst>
                  <a:gd name="adj1" fmla="val 100944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279" name="Group 246">
              <a:extLst>
                <a:ext uri="{FF2B5EF4-FFF2-40B4-BE49-F238E27FC236}">
                  <a16:creationId xmlns:a16="http://schemas.microsoft.com/office/drawing/2014/main" xmlns="" id="{05D51334-A56C-4024-A60A-C923CB3EA8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4" y="3251"/>
              <a:ext cx="69" cy="198"/>
              <a:chOff x="6701" y="5968"/>
              <a:chExt cx="90" cy="279"/>
            </a:xfrm>
          </p:grpSpPr>
          <p:grpSp>
            <p:nvGrpSpPr>
              <p:cNvPr id="8333" name="Group 247">
                <a:extLst>
                  <a:ext uri="{FF2B5EF4-FFF2-40B4-BE49-F238E27FC236}">
                    <a16:creationId xmlns:a16="http://schemas.microsoft.com/office/drawing/2014/main" xmlns="" id="{D8E98392-1B05-4CD2-B303-3B1AC66F69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01" y="5968"/>
                <a:ext cx="90" cy="279"/>
                <a:chOff x="6701" y="5968"/>
                <a:chExt cx="90" cy="279"/>
              </a:xfrm>
            </p:grpSpPr>
            <p:sp>
              <p:nvSpPr>
                <p:cNvPr id="8335" name="AutoShape 248">
                  <a:extLst>
                    <a:ext uri="{FF2B5EF4-FFF2-40B4-BE49-F238E27FC236}">
                      <a16:creationId xmlns:a16="http://schemas.microsoft.com/office/drawing/2014/main" xmlns="" id="{FB0367A2-F007-4619-9879-BF4BF5930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648" y="6104"/>
                  <a:ext cx="196" cy="9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08 w 21600"/>
                    <a:gd name="T13" fmla="*/ 4320 h 21600"/>
                    <a:gd name="T14" fmla="*/ 17192 w 21600"/>
                    <a:gd name="T15" fmla="*/ 1728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216" y="21600"/>
                      </a:lnTo>
                      <a:lnTo>
                        <a:pt x="16384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36" name="Line 249">
                  <a:extLst>
                    <a:ext uri="{FF2B5EF4-FFF2-40B4-BE49-F238E27FC236}">
                      <a16:creationId xmlns:a16="http://schemas.microsoft.com/office/drawing/2014/main" xmlns="" id="{897A922E-2CEA-4354-AC3C-0B71CC8099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01" y="5968"/>
                  <a:ext cx="1" cy="8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8334" name="Line 250">
                <a:extLst>
                  <a:ext uri="{FF2B5EF4-FFF2-40B4-BE49-F238E27FC236}">
                    <a16:creationId xmlns:a16="http://schemas.microsoft.com/office/drawing/2014/main" xmlns="" id="{6179CDAB-D5CA-4F2E-B2ED-42FB27AB9E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90" y="5968"/>
                <a:ext cx="1" cy="1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280" name="Group 251">
              <a:extLst>
                <a:ext uri="{FF2B5EF4-FFF2-40B4-BE49-F238E27FC236}">
                  <a16:creationId xmlns:a16="http://schemas.microsoft.com/office/drawing/2014/main" xmlns="" id="{D06025BF-2298-48F8-A3BA-E8B704EE78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3" y="3179"/>
              <a:ext cx="375" cy="366"/>
              <a:chOff x="6791" y="5868"/>
              <a:chExt cx="491" cy="515"/>
            </a:xfrm>
          </p:grpSpPr>
          <p:grpSp>
            <p:nvGrpSpPr>
              <p:cNvPr id="8324" name="Group 252">
                <a:extLst>
                  <a:ext uri="{FF2B5EF4-FFF2-40B4-BE49-F238E27FC236}">
                    <a16:creationId xmlns:a16="http://schemas.microsoft.com/office/drawing/2014/main" xmlns="" id="{B27E2C91-52E3-407B-B4C1-387E09255B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7035" y="5868"/>
                <a:ext cx="247" cy="198"/>
                <a:chOff x="7911" y="5485"/>
                <a:chExt cx="530" cy="421"/>
              </a:xfrm>
            </p:grpSpPr>
            <p:sp>
              <p:nvSpPr>
                <p:cNvPr id="8327" name="AutoShape 253">
                  <a:extLst>
                    <a:ext uri="{FF2B5EF4-FFF2-40B4-BE49-F238E27FC236}">
                      <a16:creationId xmlns:a16="http://schemas.microsoft.com/office/drawing/2014/main" xmlns="" id="{0842F39E-DAF0-4CC6-BE8E-635AFB9C1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7" y="5538"/>
                  <a:ext cx="313" cy="315"/>
                </a:xfrm>
                <a:prstGeom prst="flowChartConnector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de-DE" sz="2400"/>
                </a:p>
              </p:txBody>
            </p:sp>
            <p:sp>
              <p:nvSpPr>
                <p:cNvPr id="8328" name="Line 254">
                  <a:extLst>
                    <a:ext uri="{FF2B5EF4-FFF2-40B4-BE49-F238E27FC236}">
                      <a16:creationId xmlns:a16="http://schemas.microsoft.com/office/drawing/2014/main" xmlns="" id="{0D58EB77-0206-4643-8A8F-A5B41A9FDE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77" y="5611"/>
                  <a:ext cx="4" cy="14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29" name="Line 255">
                  <a:extLst>
                    <a:ext uri="{FF2B5EF4-FFF2-40B4-BE49-F238E27FC236}">
                      <a16:creationId xmlns:a16="http://schemas.microsoft.com/office/drawing/2014/main" xmlns="" id="{6225E955-5DF8-4A92-93B1-583F5F970C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8146" y="5605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30" name="Line 256">
                  <a:extLst>
                    <a:ext uri="{FF2B5EF4-FFF2-40B4-BE49-F238E27FC236}">
                      <a16:creationId xmlns:a16="http://schemas.microsoft.com/office/drawing/2014/main" xmlns="" id="{56D82346-B34D-4DDC-B577-A111E2A740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8208" y="5687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31" name="Line 257">
                  <a:extLst>
                    <a:ext uri="{FF2B5EF4-FFF2-40B4-BE49-F238E27FC236}">
                      <a16:creationId xmlns:a16="http://schemas.microsoft.com/office/drawing/2014/main" xmlns="" id="{96FC74D8-30B3-4C45-A446-D2A4964053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43" y="5706"/>
                  <a:ext cx="198" cy="2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32" name="Line 258">
                  <a:extLst>
                    <a:ext uri="{FF2B5EF4-FFF2-40B4-BE49-F238E27FC236}">
                      <a16:creationId xmlns:a16="http://schemas.microsoft.com/office/drawing/2014/main" xmlns="" id="{F5C04112-D1A9-4C66-B4FC-AE9694DF3F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7911" y="5485"/>
                  <a:ext cx="197" cy="19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cxnSp>
            <p:nvCxnSpPr>
              <p:cNvPr id="8325" name="AutoShape 259">
                <a:extLst>
                  <a:ext uri="{FF2B5EF4-FFF2-40B4-BE49-F238E27FC236}">
                    <a16:creationId xmlns:a16="http://schemas.microsoft.com/office/drawing/2014/main" xmlns="" id="{0EBD2366-1908-423A-A229-B34B56E99471}"/>
                  </a:ext>
                </a:extLst>
              </p:cNvPr>
              <p:cNvCxnSpPr>
                <a:cxnSpLocks noChangeShapeType="1"/>
                <a:stCxn id="8334" idx="1"/>
                <a:endCxn id="8327" idx="6"/>
              </p:cNvCxnSpPr>
              <p:nvPr/>
            </p:nvCxnSpPr>
            <p:spPr bwMode="auto">
              <a:xfrm rot="-5400000">
                <a:off x="6936" y="5822"/>
                <a:ext cx="1" cy="291"/>
              </a:xfrm>
              <a:prstGeom prst="bent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326" name="AutoShape 260">
                <a:extLst>
                  <a:ext uri="{FF2B5EF4-FFF2-40B4-BE49-F238E27FC236}">
                    <a16:creationId xmlns:a16="http://schemas.microsoft.com/office/drawing/2014/main" xmlns="" id="{44AF39CE-0894-4152-9636-CD9866C4D96E}"/>
                  </a:ext>
                </a:extLst>
              </p:cNvPr>
              <p:cNvCxnSpPr>
                <a:cxnSpLocks noChangeShapeType="1"/>
                <a:stCxn id="8327" idx="0"/>
                <a:endCxn id="8342" idx="0"/>
              </p:cNvCxnSpPr>
              <p:nvPr/>
            </p:nvCxnSpPr>
            <p:spPr bwMode="auto">
              <a:xfrm flipH="1">
                <a:off x="7151" y="6042"/>
                <a:ext cx="4" cy="34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281" name="Group 261">
              <a:extLst>
                <a:ext uri="{FF2B5EF4-FFF2-40B4-BE49-F238E27FC236}">
                  <a16:creationId xmlns:a16="http://schemas.microsoft.com/office/drawing/2014/main" xmlns="" id="{E0CFACF7-A280-438A-AE53-B493EB0AF7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2" y="3251"/>
              <a:ext cx="381" cy="353"/>
              <a:chOff x="7274" y="5968"/>
              <a:chExt cx="499" cy="498"/>
            </a:xfrm>
          </p:grpSpPr>
          <p:grpSp>
            <p:nvGrpSpPr>
              <p:cNvPr id="8317" name="Group 262">
                <a:extLst>
                  <a:ext uri="{FF2B5EF4-FFF2-40B4-BE49-F238E27FC236}">
                    <a16:creationId xmlns:a16="http://schemas.microsoft.com/office/drawing/2014/main" xmlns="" id="{5DBE8596-4173-4B36-875A-B4F5880FD1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3" y="5968"/>
                <a:ext cx="90" cy="279"/>
                <a:chOff x="6701" y="5968"/>
                <a:chExt cx="90" cy="279"/>
              </a:xfrm>
            </p:grpSpPr>
            <p:grpSp>
              <p:nvGrpSpPr>
                <p:cNvPr id="8320" name="Group 263">
                  <a:extLst>
                    <a:ext uri="{FF2B5EF4-FFF2-40B4-BE49-F238E27FC236}">
                      <a16:creationId xmlns:a16="http://schemas.microsoft.com/office/drawing/2014/main" xmlns="" id="{54FE8EE7-12B8-44A3-9C4A-3AF6C3A958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01" y="5968"/>
                  <a:ext cx="90" cy="279"/>
                  <a:chOff x="6701" y="5968"/>
                  <a:chExt cx="90" cy="279"/>
                </a:xfrm>
              </p:grpSpPr>
              <p:sp>
                <p:nvSpPr>
                  <p:cNvPr id="8322" name="AutoShape 264">
                    <a:extLst>
                      <a:ext uri="{FF2B5EF4-FFF2-40B4-BE49-F238E27FC236}">
                        <a16:creationId xmlns:a16="http://schemas.microsoft.com/office/drawing/2014/main" xmlns="" id="{4905A500-B4EE-449B-9976-63A33030FD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6648" y="6104"/>
                    <a:ext cx="196" cy="9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408 w 21600"/>
                      <a:gd name="T13" fmla="*/ 4320 h 21600"/>
                      <a:gd name="T14" fmla="*/ 17192 w 21600"/>
                      <a:gd name="T15" fmla="*/ 1728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216" y="21600"/>
                        </a:lnTo>
                        <a:lnTo>
                          <a:pt x="16384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23" name="Line 265">
                    <a:extLst>
                      <a:ext uri="{FF2B5EF4-FFF2-40B4-BE49-F238E27FC236}">
                        <a16:creationId xmlns:a16="http://schemas.microsoft.com/office/drawing/2014/main" xmlns="" id="{E05AAB15-72FF-4595-83A2-EE2DA208D5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701" y="5968"/>
                    <a:ext cx="1" cy="8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8321" name="Line 266">
                  <a:extLst>
                    <a:ext uri="{FF2B5EF4-FFF2-40B4-BE49-F238E27FC236}">
                      <a16:creationId xmlns:a16="http://schemas.microsoft.com/office/drawing/2014/main" xmlns="" id="{303C6DA7-0CA9-4AEA-81A7-304BE19118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790" y="5968"/>
                  <a:ext cx="1" cy="13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8318" name="Line 267">
                <a:extLst>
                  <a:ext uri="{FF2B5EF4-FFF2-40B4-BE49-F238E27FC236}">
                    <a16:creationId xmlns:a16="http://schemas.microsoft.com/office/drawing/2014/main" xmlns="" id="{B6BFA412-05DC-4A61-A0EA-5FCA01C204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74" y="6466"/>
                <a:ext cx="16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319" name="AutoShape 268">
                <a:extLst>
                  <a:ext uri="{FF2B5EF4-FFF2-40B4-BE49-F238E27FC236}">
                    <a16:creationId xmlns:a16="http://schemas.microsoft.com/office/drawing/2014/main" xmlns="" id="{71356C6D-B040-4833-936B-2508BF7A3AC0}"/>
                  </a:ext>
                </a:extLst>
              </p:cNvPr>
              <p:cNvCxnSpPr>
                <a:cxnSpLocks noChangeShapeType="1"/>
                <a:stCxn id="8318" idx="1"/>
                <a:endCxn id="8323" idx="0"/>
              </p:cNvCxnSpPr>
              <p:nvPr/>
            </p:nvCxnSpPr>
            <p:spPr bwMode="auto">
              <a:xfrm rot="5400000" flipH="1" flipV="1">
                <a:off x="7311" y="6094"/>
                <a:ext cx="498" cy="246"/>
              </a:xfrm>
              <a:prstGeom prst="bentConnector5">
                <a:avLst>
                  <a:gd name="adj1" fmla="val -190"/>
                  <a:gd name="adj2" fmla="val 1662"/>
                  <a:gd name="adj3" fmla="val 99903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282" name="Group 269">
              <a:extLst>
                <a:ext uri="{FF2B5EF4-FFF2-40B4-BE49-F238E27FC236}">
                  <a16:creationId xmlns:a16="http://schemas.microsoft.com/office/drawing/2014/main" xmlns="" id="{054BE08A-7EF6-4238-BF1D-B4665CD503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5" y="3545"/>
              <a:ext cx="187" cy="412"/>
              <a:chOff x="5965" y="5968"/>
              <a:chExt cx="293" cy="665"/>
            </a:xfrm>
          </p:grpSpPr>
          <p:sp>
            <p:nvSpPr>
              <p:cNvPr id="8315" name="AutoShape 270">
                <a:extLst>
                  <a:ext uri="{FF2B5EF4-FFF2-40B4-BE49-F238E27FC236}">
                    <a16:creationId xmlns:a16="http://schemas.microsoft.com/office/drawing/2014/main" xmlns="" id="{A7E5F361-24EE-47C9-B2D8-C18A5093A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" y="5968"/>
                <a:ext cx="293" cy="665"/>
              </a:xfrm>
              <a:prstGeom prst="roundRect">
                <a:avLst>
                  <a:gd name="adj" fmla="val 3541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sp>
            <p:nvSpPr>
              <p:cNvPr id="8316" name="Line 271">
                <a:extLst>
                  <a:ext uri="{FF2B5EF4-FFF2-40B4-BE49-F238E27FC236}">
                    <a16:creationId xmlns:a16="http://schemas.microsoft.com/office/drawing/2014/main" xmlns="" id="{A1B9433D-D0E7-4D05-916A-4D5E001D54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5" y="6217"/>
                <a:ext cx="28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283" name="Group 272">
              <a:extLst>
                <a:ext uri="{FF2B5EF4-FFF2-40B4-BE49-F238E27FC236}">
                  <a16:creationId xmlns:a16="http://schemas.microsoft.com/office/drawing/2014/main" xmlns="" id="{4BD722B2-38E8-4761-B3BE-7EF1A899B9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3" y="3179"/>
              <a:ext cx="376" cy="366"/>
              <a:chOff x="6791" y="5868"/>
              <a:chExt cx="491" cy="515"/>
            </a:xfrm>
          </p:grpSpPr>
          <p:grpSp>
            <p:nvGrpSpPr>
              <p:cNvPr id="8306" name="Group 273">
                <a:extLst>
                  <a:ext uri="{FF2B5EF4-FFF2-40B4-BE49-F238E27FC236}">
                    <a16:creationId xmlns:a16="http://schemas.microsoft.com/office/drawing/2014/main" xmlns="" id="{A0EA9B65-78F6-4215-BAD6-3B18EF041E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7035" y="5868"/>
                <a:ext cx="247" cy="198"/>
                <a:chOff x="7911" y="5485"/>
                <a:chExt cx="530" cy="421"/>
              </a:xfrm>
            </p:grpSpPr>
            <p:sp>
              <p:nvSpPr>
                <p:cNvPr id="8309" name="AutoShape 274">
                  <a:extLst>
                    <a:ext uri="{FF2B5EF4-FFF2-40B4-BE49-F238E27FC236}">
                      <a16:creationId xmlns:a16="http://schemas.microsoft.com/office/drawing/2014/main" xmlns="" id="{0681F3D6-2832-484D-9F9C-1085854FFE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7" y="5538"/>
                  <a:ext cx="313" cy="315"/>
                </a:xfrm>
                <a:prstGeom prst="flowChartConnector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GB" altLang="de-DE" sz="2400"/>
                </a:p>
              </p:txBody>
            </p:sp>
            <p:sp>
              <p:nvSpPr>
                <p:cNvPr id="8310" name="Line 275">
                  <a:extLst>
                    <a:ext uri="{FF2B5EF4-FFF2-40B4-BE49-F238E27FC236}">
                      <a16:creationId xmlns:a16="http://schemas.microsoft.com/office/drawing/2014/main" xmlns="" id="{8735B33F-6098-45DA-9D6C-CCC46E0374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77" y="5611"/>
                  <a:ext cx="4" cy="14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11" name="Line 276">
                  <a:extLst>
                    <a:ext uri="{FF2B5EF4-FFF2-40B4-BE49-F238E27FC236}">
                      <a16:creationId xmlns:a16="http://schemas.microsoft.com/office/drawing/2014/main" xmlns="" id="{1B4F8778-B36F-4F8E-A332-7D5DA8ADA9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8146" y="5605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12" name="Line 277">
                  <a:extLst>
                    <a:ext uri="{FF2B5EF4-FFF2-40B4-BE49-F238E27FC236}">
                      <a16:creationId xmlns:a16="http://schemas.microsoft.com/office/drawing/2014/main" xmlns="" id="{1848A73E-AA40-48D9-9B7E-02863470D8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8208" y="5687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13" name="Line 278">
                  <a:extLst>
                    <a:ext uri="{FF2B5EF4-FFF2-40B4-BE49-F238E27FC236}">
                      <a16:creationId xmlns:a16="http://schemas.microsoft.com/office/drawing/2014/main" xmlns="" id="{CFE31341-39B5-4A74-8B47-EFE34F8B8D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43" y="5706"/>
                  <a:ext cx="198" cy="2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14" name="Line 279">
                  <a:extLst>
                    <a:ext uri="{FF2B5EF4-FFF2-40B4-BE49-F238E27FC236}">
                      <a16:creationId xmlns:a16="http://schemas.microsoft.com/office/drawing/2014/main" xmlns="" id="{47885104-A13E-4E81-97D8-36F4912720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7911" y="5485"/>
                  <a:ext cx="197" cy="19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cxnSp>
            <p:nvCxnSpPr>
              <p:cNvPr id="8307" name="AutoShape 280">
                <a:extLst>
                  <a:ext uri="{FF2B5EF4-FFF2-40B4-BE49-F238E27FC236}">
                    <a16:creationId xmlns:a16="http://schemas.microsoft.com/office/drawing/2014/main" xmlns="" id="{4B538CC9-E46D-4E6D-8D13-23930B22B6BE}"/>
                  </a:ext>
                </a:extLst>
              </p:cNvPr>
              <p:cNvCxnSpPr>
                <a:cxnSpLocks noChangeShapeType="1"/>
                <a:endCxn id="8309" idx="6"/>
              </p:cNvCxnSpPr>
              <p:nvPr/>
            </p:nvCxnSpPr>
            <p:spPr bwMode="auto">
              <a:xfrm rot="-5400000">
                <a:off x="6936" y="5822"/>
                <a:ext cx="1" cy="291"/>
              </a:xfrm>
              <a:prstGeom prst="bentConnector2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308" name="AutoShape 281">
                <a:extLst>
                  <a:ext uri="{FF2B5EF4-FFF2-40B4-BE49-F238E27FC236}">
                    <a16:creationId xmlns:a16="http://schemas.microsoft.com/office/drawing/2014/main" xmlns="" id="{FA9942E0-65F1-438E-B916-E97E7D47B27B}"/>
                  </a:ext>
                </a:extLst>
              </p:cNvPr>
              <p:cNvCxnSpPr>
                <a:cxnSpLocks noChangeShapeType="1"/>
                <a:stCxn id="8309" idx="0"/>
                <a:endCxn id="8315" idx="0"/>
              </p:cNvCxnSpPr>
              <p:nvPr/>
            </p:nvCxnSpPr>
            <p:spPr bwMode="auto">
              <a:xfrm flipH="1">
                <a:off x="7151" y="6042"/>
                <a:ext cx="4" cy="34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284" name="Line 282">
              <a:extLst>
                <a:ext uri="{FF2B5EF4-FFF2-40B4-BE49-F238E27FC236}">
                  <a16:creationId xmlns:a16="http://schemas.microsoft.com/office/drawing/2014/main" xmlns="" id="{11ED032C-C6F0-4661-BD14-488EB1A0A8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3251"/>
              <a:ext cx="1" cy="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8285" name="Group 283">
              <a:extLst>
                <a:ext uri="{FF2B5EF4-FFF2-40B4-BE49-F238E27FC236}">
                  <a16:creationId xmlns:a16="http://schemas.microsoft.com/office/drawing/2014/main" xmlns="" id="{E25A1644-2C73-4E95-A3EC-3DD5FD144D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3" y="3251"/>
              <a:ext cx="688" cy="353"/>
              <a:chOff x="8256" y="5968"/>
              <a:chExt cx="900" cy="498"/>
            </a:xfrm>
          </p:grpSpPr>
          <p:sp>
            <p:nvSpPr>
              <p:cNvPr id="8301" name="Line 284">
                <a:extLst>
                  <a:ext uri="{FF2B5EF4-FFF2-40B4-BE49-F238E27FC236}">
                    <a16:creationId xmlns:a16="http://schemas.microsoft.com/office/drawing/2014/main" xmlns="" id="{64B21E32-DD2D-4A25-BB5D-4541D4F7E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56" y="6466"/>
                <a:ext cx="16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302" name="AutoShape 285">
                <a:extLst>
                  <a:ext uri="{FF2B5EF4-FFF2-40B4-BE49-F238E27FC236}">
                    <a16:creationId xmlns:a16="http://schemas.microsoft.com/office/drawing/2014/main" xmlns="" id="{95FBF835-6611-452D-A69F-F0D666E58468}"/>
                  </a:ext>
                </a:extLst>
              </p:cNvPr>
              <p:cNvCxnSpPr>
                <a:cxnSpLocks noChangeShapeType="1"/>
                <a:stCxn id="8301" idx="1"/>
                <a:endCxn id="8284" idx="0"/>
              </p:cNvCxnSpPr>
              <p:nvPr/>
            </p:nvCxnSpPr>
            <p:spPr bwMode="auto">
              <a:xfrm rot="5400000" flipH="1" flipV="1">
                <a:off x="8294" y="6093"/>
                <a:ext cx="498" cy="247"/>
              </a:xfrm>
              <a:prstGeom prst="bentConnector5">
                <a:avLst>
                  <a:gd name="adj1" fmla="val -97"/>
                  <a:gd name="adj2" fmla="val 1838"/>
                  <a:gd name="adj3" fmla="val 100648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8303" name="Group 286">
                <a:extLst>
                  <a:ext uri="{FF2B5EF4-FFF2-40B4-BE49-F238E27FC236}">
                    <a16:creationId xmlns:a16="http://schemas.microsoft.com/office/drawing/2014/main" xmlns="" id="{4E105DEE-F5F0-4EDF-B605-86764DBA22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66" y="5968"/>
                <a:ext cx="490" cy="279"/>
                <a:chOff x="8666" y="5968"/>
                <a:chExt cx="490" cy="279"/>
              </a:xfrm>
            </p:grpSpPr>
            <p:sp>
              <p:nvSpPr>
                <p:cNvPr id="8304" name="AutoShape 287">
                  <a:extLst>
                    <a:ext uri="{FF2B5EF4-FFF2-40B4-BE49-F238E27FC236}">
                      <a16:creationId xmlns:a16="http://schemas.microsoft.com/office/drawing/2014/main" xmlns="" id="{6927BD39-1540-493A-8D2F-21821ADDBD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613" y="6104"/>
                  <a:ext cx="196" cy="9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08 w 21600"/>
                    <a:gd name="T13" fmla="*/ 4320 h 21600"/>
                    <a:gd name="T14" fmla="*/ 17192 w 21600"/>
                    <a:gd name="T15" fmla="*/ 1728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216" y="21600"/>
                      </a:lnTo>
                      <a:lnTo>
                        <a:pt x="16384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cxnSp>
              <p:nvCxnSpPr>
                <p:cNvPr id="8305" name="AutoShape 288">
                  <a:extLst>
                    <a:ext uri="{FF2B5EF4-FFF2-40B4-BE49-F238E27FC236}">
                      <a16:creationId xmlns:a16="http://schemas.microsoft.com/office/drawing/2014/main" xmlns="" id="{C5413CD4-4805-4CE4-BA1B-1B841F45F826}"/>
                    </a:ext>
                  </a:extLst>
                </p:cNvPr>
                <p:cNvCxnSpPr>
                  <a:cxnSpLocks noChangeShapeType="1"/>
                  <a:stCxn id="8304" idx="1"/>
                </p:cNvCxnSpPr>
                <p:nvPr/>
              </p:nvCxnSpPr>
              <p:spPr bwMode="auto">
                <a:xfrm flipV="1">
                  <a:off x="8757" y="5968"/>
                  <a:ext cx="399" cy="181"/>
                </a:xfrm>
                <a:prstGeom prst="bentConnector3">
                  <a:avLst>
                    <a:gd name="adj1" fmla="val -231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8286" name="Group 289">
              <a:extLst>
                <a:ext uri="{FF2B5EF4-FFF2-40B4-BE49-F238E27FC236}">
                  <a16:creationId xmlns:a16="http://schemas.microsoft.com/office/drawing/2014/main" xmlns="" id="{2036F5E2-87F2-4616-959F-555E13CA9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" y="3887"/>
              <a:ext cx="375" cy="22"/>
              <a:chOff x="6537" y="6866"/>
              <a:chExt cx="490" cy="32"/>
            </a:xfrm>
          </p:grpSpPr>
          <p:sp>
            <p:nvSpPr>
              <p:cNvPr id="8296" name="AutoShape 290">
                <a:extLst>
                  <a:ext uri="{FF2B5EF4-FFF2-40B4-BE49-F238E27FC236}">
                    <a16:creationId xmlns:a16="http://schemas.microsoft.com/office/drawing/2014/main" xmlns="" id="{D681B230-02AE-41B3-93B3-4A50BC609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794" y="6850"/>
                <a:ext cx="32" cy="64"/>
              </a:xfrm>
              <a:prstGeom prst="flowChartCollat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sp>
            <p:nvSpPr>
              <p:cNvPr id="8297" name="Line 291">
                <a:extLst>
                  <a:ext uri="{FF2B5EF4-FFF2-40B4-BE49-F238E27FC236}">
                    <a16:creationId xmlns:a16="http://schemas.microsoft.com/office/drawing/2014/main" xmlns="" id="{97C038CF-D273-4DFF-9A8D-21237E12C0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16" y="6882"/>
                <a:ext cx="11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298" name="AutoShape 292">
                <a:extLst>
                  <a:ext uri="{FF2B5EF4-FFF2-40B4-BE49-F238E27FC236}">
                    <a16:creationId xmlns:a16="http://schemas.microsoft.com/office/drawing/2014/main" xmlns="" id="{E8ADD4EE-1FED-4ECE-A658-6B478AD3B024}"/>
                  </a:ext>
                </a:extLst>
              </p:cNvPr>
              <p:cNvCxnSpPr>
                <a:cxnSpLocks noChangeShapeType="1"/>
                <a:stCxn id="8297" idx="1"/>
                <a:endCxn id="8296" idx="0"/>
              </p:cNvCxnSpPr>
              <p:nvPr/>
            </p:nvCxnSpPr>
            <p:spPr bwMode="auto">
              <a:xfrm flipH="1" flipV="1">
                <a:off x="6843" y="6882"/>
                <a:ext cx="73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299" name="Line 293">
                <a:extLst>
                  <a:ext uri="{FF2B5EF4-FFF2-40B4-BE49-F238E27FC236}">
                    <a16:creationId xmlns:a16="http://schemas.microsoft.com/office/drawing/2014/main" xmlns="" id="{57BF97E0-F3F7-4C90-9C7B-4171A707A1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7" y="6882"/>
                <a:ext cx="5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300" name="AutoShape 294">
                <a:extLst>
                  <a:ext uri="{FF2B5EF4-FFF2-40B4-BE49-F238E27FC236}">
                    <a16:creationId xmlns:a16="http://schemas.microsoft.com/office/drawing/2014/main" xmlns="" id="{17F4D8EB-7754-4FA1-A6A4-47E9C7C3563C}"/>
                  </a:ext>
                </a:extLst>
              </p:cNvPr>
              <p:cNvCxnSpPr>
                <a:cxnSpLocks noChangeShapeType="1"/>
                <a:stCxn id="8296" idx="2"/>
                <a:endCxn id="8299" idx="1"/>
              </p:cNvCxnSpPr>
              <p:nvPr/>
            </p:nvCxnSpPr>
            <p:spPr bwMode="auto">
              <a:xfrm flipH="1">
                <a:off x="6594" y="6882"/>
                <a:ext cx="185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287" name="Group 295">
              <a:extLst>
                <a:ext uri="{FF2B5EF4-FFF2-40B4-BE49-F238E27FC236}">
                  <a16:creationId xmlns:a16="http://schemas.microsoft.com/office/drawing/2014/main" xmlns="" id="{CFD1512C-636F-44DA-B6FD-6B8C2D2913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2" y="3886"/>
              <a:ext cx="558" cy="22"/>
              <a:chOff x="7274" y="6865"/>
              <a:chExt cx="730" cy="32"/>
            </a:xfrm>
          </p:grpSpPr>
          <p:sp>
            <p:nvSpPr>
              <p:cNvPr id="8291" name="AutoShape 296">
                <a:extLst>
                  <a:ext uri="{FF2B5EF4-FFF2-40B4-BE49-F238E27FC236}">
                    <a16:creationId xmlns:a16="http://schemas.microsoft.com/office/drawing/2014/main" xmlns="" id="{58C1B2AD-0AE6-464E-9FE5-39DB40BB4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660" y="6849"/>
                <a:ext cx="32" cy="64"/>
              </a:xfrm>
              <a:prstGeom prst="flowChartCollat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de-DE" sz="2400"/>
              </a:p>
            </p:txBody>
          </p:sp>
          <p:sp>
            <p:nvSpPr>
              <p:cNvPr id="8292" name="Line 297">
                <a:extLst>
                  <a:ext uri="{FF2B5EF4-FFF2-40B4-BE49-F238E27FC236}">
                    <a16:creationId xmlns:a16="http://schemas.microsoft.com/office/drawing/2014/main" xmlns="" id="{1E904BEC-348B-479F-BBC8-F2B9CA245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93" y="6881"/>
                <a:ext cx="11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293" name="AutoShape 298">
                <a:extLst>
                  <a:ext uri="{FF2B5EF4-FFF2-40B4-BE49-F238E27FC236}">
                    <a16:creationId xmlns:a16="http://schemas.microsoft.com/office/drawing/2014/main" xmlns="" id="{8B266C8F-1A2E-4ECB-9734-DBD28A9D7BE4}"/>
                  </a:ext>
                </a:extLst>
              </p:cNvPr>
              <p:cNvCxnSpPr>
                <a:cxnSpLocks noChangeShapeType="1"/>
                <a:stCxn id="8292" idx="1"/>
                <a:endCxn id="8291" idx="0"/>
              </p:cNvCxnSpPr>
              <p:nvPr/>
            </p:nvCxnSpPr>
            <p:spPr bwMode="auto">
              <a:xfrm flipH="1" flipV="1">
                <a:off x="7709" y="6881"/>
                <a:ext cx="184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294" name="Line 299">
                <a:extLst>
                  <a:ext uri="{FF2B5EF4-FFF2-40B4-BE49-F238E27FC236}">
                    <a16:creationId xmlns:a16="http://schemas.microsoft.com/office/drawing/2014/main" xmlns="" id="{7635B476-3A9F-477B-ABF9-630A6A1707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74" y="6881"/>
                <a:ext cx="5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8295" name="AutoShape 300">
                <a:extLst>
                  <a:ext uri="{FF2B5EF4-FFF2-40B4-BE49-F238E27FC236}">
                    <a16:creationId xmlns:a16="http://schemas.microsoft.com/office/drawing/2014/main" xmlns="" id="{A8B924D0-3A04-4A70-A754-C7D34D42C5A7}"/>
                  </a:ext>
                </a:extLst>
              </p:cNvPr>
              <p:cNvCxnSpPr>
                <a:cxnSpLocks noChangeShapeType="1"/>
                <a:stCxn id="8291" idx="2"/>
                <a:endCxn id="8294" idx="1"/>
              </p:cNvCxnSpPr>
              <p:nvPr/>
            </p:nvCxnSpPr>
            <p:spPr bwMode="auto">
              <a:xfrm flipH="1">
                <a:off x="7331" y="6881"/>
                <a:ext cx="314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288" name="Text Box 301">
              <a:extLst>
                <a:ext uri="{FF2B5EF4-FFF2-40B4-BE49-F238E27FC236}">
                  <a16:creationId xmlns:a16="http://schemas.microsoft.com/office/drawing/2014/main" xmlns="" id="{B1425E51-04A7-4F58-975E-0906FD4163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8" y="707"/>
              <a:ext cx="563" cy="4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Demetani</a:t>
              </a:r>
              <a:r>
                <a:rPr lang="en-US" altLang="de-DE" sz="900"/>
                <a:t>ze</a:t>
              </a:r>
              <a:r>
                <a:rPr lang="cs-CZ" altLang="de-DE" sz="900"/>
                <a:t>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d</a:t>
              </a:r>
              <a:r>
                <a:rPr lang="cs-CZ" altLang="de-DE" sz="900" baseline="-25000"/>
                <a:t>1</a:t>
              </a:r>
              <a:r>
                <a:rPr lang="cs-CZ" altLang="de-DE" sz="900"/>
                <a:t>=2000 mm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d</a:t>
              </a:r>
              <a:r>
                <a:rPr lang="cs-CZ" altLang="de-DE" sz="900" baseline="-25000"/>
                <a:t>2</a:t>
              </a:r>
              <a:r>
                <a:rPr lang="cs-CZ" altLang="de-DE" sz="900"/>
                <a:t>=3000 mm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h=51700 mm</a:t>
              </a:r>
              <a:endParaRPr lang="en-GB" altLang="de-DE" sz="1800"/>
            </a:p>
          </p:txBody>
        </p:sp>
        <p:sp>
          <p:nvSpPr>
            <p:cNvPr id="8289" name="Text Box 302">
              <a:extLst>
                <a:ext uri="{FF2B5EF4-FFF2-40B4-BE49-F238E27FC236}">
                  <a16:creationId xmlns:a16="http://schemas.microsoft.com/office/drawing/2014/main" xmlns="" id="{2D8AD6C1-E3FC-4A9D-91C6-3AC5FEE0A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1" y="1709"/>
              <a:ext cx="350" cy="26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 dirty="0"/>
                <a:t>FA 209A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1800" dirty="0"/>
            </a:p>
          </p:txBody>
        </p:sp>
        <p:sp>
          <p:nvSpPr>
            <p:cNvPr id="8290" name="Text Box 303">
              <a:extLst>
                <a:ext uri="{FF2B5EF4-FFF2-40B4-BE49-F238E27FC236}">
                  <a16:creationId xmlns:a16="http://schemas.microsoft.com/office/drawing/2014/main" xmlns="" id="{4FAFF3B8-1319-4C83-8D78-009B32DC27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5" y="1709"/>
              <a:ext cx="312" cy="20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de-DE" sz="900"/>
                <a:t>FA 209B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de-DE" sz="1800"/>
            </a:p>
          </p:txBody>
        </p: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614006A-9160-4941-AA34-DAE5D1733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5" y="1087687"/>
            <a:ext cx="2651990" cy="176799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074" descr="sejmout0002">
            <a:extLst>
              <a:ext uri="{FF2B5EF4-FFF2-40B4-BE49-F238E27FC236}">
                <a16:creationId xmlns:a16="http://schemas.microsoft.com/office/drawing/2014/main" xmlns="" id="{D1EEEBBE-CD31-4FB5-83C9-F0F81D7E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381000"/>
            <a:ext cx="444023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075">
            <a:extLst>
              <a:ext uri="{FF2B5EF4-FFF2-40B4-BE49-F238E27FC236}">
                <a16:creationId xmlns:a16="http://schemas.microsoft.com/office/drawing/2014/main" xmlns="" id="{54BFC2E8-D9F4-4CED-BFDB-3D251CB82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2400"/>
              <a:t>Vodík z katalytického reformování</a:t>
            </a:r>
          </a:p>
        </p:txBody>
      </p:sp>
      <p:sp>
        <p:nvSpPr>
          <p:cNvPr id="10244" name="Text Box 3076">
            <a:extLst>
              <a:ext uri="{FF2B5EF4-FFF2-40B4-BE49-F238E27FC236}">
                <a16:creationId xmlns:a16="http://schemas.microsoft.com/office/drawing/2014/main" xmlns="" id="{F329A315-50BB-45C3-B5CA-128887CF2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325" y="1336675"/>
            <a:ext cx="184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de-DE" sz="2400"/>
              <a:t>1 % hmot. H</a:t>
            </a:r>
            <a:r>
              <a:rPr lang="cs-CZ" altLang="de-DE" sz="2400" baseline="-25000"/>
              <a:t>2</a:t>
            </a:r>
          </a:p>
        </p:txBody>
      </p:sp>
      <p:sp>
        <p:nvSpPr>
          <p:cNvPr id="10245" name="Line 3077">
            <a:extLst>
              <a:ext uri="{FF2B5EF4-FFF2-40B4-BE49-F238E27FC236}">
                <a16:creationId xmlns:a16="http://schemas.microsoft.com/office/drawing/2014/main" xmlns="" id="{38BBCF9A-1B59-4596-86F5-D7E5C737D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457200"/>
            <a:ext cx="6096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E2292400-6CB8-4215-A435-2A83F8540D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60" y="836712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de-DE" sz="3600" dirty="0"/>
              <a:t>REFORMING – </a:t>
            </a:r>
            <a:r>
              <a:rPr lang="cs-CZ" altLang="de-DE" sz="3600" dirty="0" err="1"/>
              <a:t>semiregenerativní</a:t>
            </a:r>
            <a:r>
              <a:rPr lang="cs-CZ" altLang="de-DE" sz="3600" dirty="0"/>
              <a:t> - CCR</a:t>
            </a:r>
          </a:p>
        </p:txBody>
      </p:sp>
      <p:pic>
        <p:nvPicPr>
          <p:cNvPr id="12291" name="Picture 3" descr="reforming">
            <a:extLst>
              <a:ext uri="{FF2B5EF4-FFF2-40B4-BE49-F238E27FC236}">
                <a16:creationId xmlns:a16="http://schemas.microsoft.com/office/drawing/2014/main" xmlns="" id="{FE77702E-AABF-444F-A587-FBFBE290A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145"/>
            <a:ext cx="8112199" cy="523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8928992" cy="1008112"/>
          </a:xfrm>
        </p:spPr>
        <p:txBody>
          <a:bodyPr>
            <a:noAutofit/>
          </a:bodyPr>
          <a:lstStyle/>
          <a:p>
            <a:pPr marL="0" indent="0"/>
            <a:r>
              <a:rPr lang="en-US" sz="3600" b="1" dirty="0">
                <a:latin typeface="Arial" charset="0"/>
                <a:cs typeface="Arial" charset="0"/>
              </a:rPr>
              <a:t/>
            </a:r>
            <a:br>
              <a:rPr lang="en-US" sz="3600" b="1" dirty="0">
                <a:latin typeface="Arial" charset="0"/>
                <a:cs typeface="Arial" charset="0"/>
              </a:rPr>
            </a:br>
            <a:r>
              <a:rPr lang="en-US" sz="3200" b="1" dirty="0">
                <a:latin typeface="Arial" charset="0"/>
                <a:cs typeface="Arial" charset="0"/>
              </a:rPr>
              <a:t>UNIPETROL </a:t>
            </a:r>
            <a:r>
              <a:rPr lang="cs-CZ" sz="3200" b="1" dirty="0">
                <a:latin typeface="Arial" charset="0"/>
                <a:cs typeface="Arial" charset="0"/>
              </a:rPr>
              <a:t>výzkumně vzdělávací centrum</a:t>
            </a:r>
            <a:endParaRPr lang="cs-CZ" sz="32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251520" y="3240284"/>
          <a:ext cx="864096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51520" y="2060848"/>
            <a:ext cx="8640960" cy="102155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cs-CZ" b="1" dirty="0">
                <a:solidFill>
                  <a:schemeClr val="bg1"/>
                </a:solidFill>
              </a:rPr>
              <a:t>Aplikovaný průmyslový výzkum – rafinerie a petrochemie</a:t>
            </a:r>
          </a:p>
          <a:p>
            <a:pPr marL="342900" indent="-342900">
              <a:buFont typeface="+mj-lt"/>
              <a:buAutoNum type="alphaLcParenR"/>
            </a:pPr>
            <a:r>
              <a:rPr lang="cs-CZ" b="1" dirty="0">
                <a:solidFill>
                  <a:schemeClr val="bg1"/>
                </a:solidFill>
              </a:rPr>
              <a:t>Základní výzkum v oblasti obnovitelných surovin</a:t>
            </a:r>
          </a:p>
          <a:p>
            <a:pPr marL="342900" indent="-342900">
              <a:buFont typeface="+mj-lt"/>
              <a:buAutoNum type="alphaLcParenR"/>
            </a:pPr>
            <a:r>
              <a:rPr lang="cs-CZ" b="1" dirty="0">
                <a:solidFill>
                  <a:schemeClr val="bg1"/>
                </a:solidFill>
              </a:rPr>
              <a:t>Vzdělávání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251520" y="4395124"/>
            <a:ext cx="8310376" cy="1973637"/>
            <a:chOff x="208594" y="4395124"/>
            <a:chExt cx="8310376" cy="19736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4" y="4395124"/>
              <a:ext cx="2958976" cy="197363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434" y="4395124"/>
              <a:ext cx="2958975" cy="197363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4395124"/>
              <a:ext cx="1498698" cy="197363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5465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0712"/>
            <a:ext cx="8640960" cy="572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7200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OBSAH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solidFill>
                  <a:srgbClr val="FFFF00"/>
                </a:solidFill>
              </a:rPr>
              <a:t>ROLE VODÍKU PŘI DEKARBONIZACI </a:t>
            </a:r>
          </a:p>
          <a:p>
            <a:r>
              <a:rPr lang="cs-CZ" sz="2800" b="1" dirty="0">
                <a:solidFill>
                  <a:srgbClr val="FFFF00"/>
                </a:solidFill>
              </a:rPr>
              <a:t>VÝROBA VODÍKU V UNIPETROLU</a:t>
            </a:r>
          </a:p>
          <a:p>
            <a:r>
              <a:rPr lang="cs-CZ" sz="2800" b="1" dirty="0">
                <a:solidFill>
                  <a:srgbClr val="FFFF00"/>
                </a:solidFill>
              </a:rPr>
              <a:t>SOUVISEJÍCÍ PROCESY </a:t>
            </a:r>
            <a:endParaRPr lang="cs-CZ" sz="2800" b="1" baseline="-25000" dirty="0">
              <a:solidFill>
                <a:srgbClr val="FFFF00"/>
              </a:solidFill>
            </a:endParaRPr>
          </a:p>
          <a:p>
            <a:r>
              <a:rPr lang="cs-CZ" sz="2800" b="1" dirty="0">
                <a:solidFill>
                  <a:srgbClr val="FFFF00"/>
                </a:solidFill>
              </a:rPr>
              <a:t>OPORA VÝZKUMU - UNICRE</a:t>
            </a:r>
          </a:p>
          <a:p>
            <a:endParaRPr lang="en-GB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87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720080"/>
          </a:xfrm>
        </p:spPr>
        <p:txBody>
          <a:bodyPr>
            <a:noAutofit/>
          </a:bodyPr>
          <a:lstStyle/>
          <a:p>
            <a:r>
              <a:rPr lang="cs-CZ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Testing</a:t>
            </a:r>
            <a:r>
              <a:rPr lang="cs-CZ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r>
              <a:rPr lang="cs-CZ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- </a:t>
            </a:r>
            <a:r>
              <a:rPr lang="cs-CZ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processes</a:t>
            </a:r>
            <a:endParaRPr lang="cs-CZ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453254" y="1916832"/>
            <a:ext cx="8252541" cy="4392488"/>
            <a:chOff x="670209" y="1916832"/>
            <a:chExt cx="8252541" cy="4392488"/>
          </a:xfrm>
        </p:grpSpPr>
        <p:sp>
          <p:nvSpPr>
            <p:cNvPr id="23" name="Zaoblený obdélník 22"/>
            <p:cNvSpPr/>
            <p:nvPr/>
          </p:nvSpPr>
          <p:spPr>
            <a:xfrm>
              <a:off x="670209" y="1916832"/>
              <a:ext cx="3924000" cy="439248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marL="285750" lvl="0" indent="-285750" rtl="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Semi-blowing and oxidation of bitumen </a:t>
              </a:r>
            </a:p>
            <a:p>
              <a:pPr marL="285750" lvl="0" indent="-285750" rtl="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Hydrogenation device type 1</a:t>
              </a:r>
            </a:p>
            <a:p>
              <a:pPr marL="285750" lvl="0" indent="-285750" rtl="0">
                <a:buFont typeface="Wingdings" panose="05000000000000000000" pitchFamily="2" charset="2"/>
                <a:buChar char="Ø"/>
              </a:pPr>
              <a:r>
                <a:rPr lang="en-US" b="1" dirty="0" err="1">
                  <a:solidFill>
                    <a:schemeClr val="bg1"/>
                  </a:solidFill>
                </a:rPr>
                <a:t>Hydrodesul</a:t>
              </a:r>
              <a:r>
                <a:rPr lang="cs-CZ" b="1" dirty="0" err="1">
                  <a:solidFill>
                    <a:schemeClr val="bg1"/>
                  </a:solidFill>
                </a:rPr>
                <a:t>ph</a:t>
              </a:r>
              <a:r>
                <a:rPr lang="en-US" b="1" dirty="0" err="1">
                  <a:solidFill>
                    <a:schemeClr val="bg1"/>
                  </a:solidFill>
                </a:rPr>
                <a:t>urisation</a:t>
              </a:r>
              <a:r>
                <a:rPr lang="en-US" b="1" dirty="0">
                  <a:solidFill>
                    <a:schemeClr val="bg1"/>
                  </a:solidFill>
                </a:rPr>
                <a:t> of distillates</a:t>
              </a:r>
            </a:p>
            <a:p>
              <a:pPr marL="285750" lvl="0" indent="-285750" rtl="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Catalytic cracking </a:t>
              </a:r>
            </a:p>
            <a:p>
              <a:pPr marL="285750" lvl="0" indent="-285750" rtl="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Testing of heterogeneous catalysts  </a:t>
              </a:r>
            </a:p>
            <a:p>
              <a:pPr marL="285750" lvl="0" indent="-285750" rtl="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Testing of catalysts  </a:t>
              </a:r>
            </a:p>
            <a:p>
              <a:pPr marL="285750" lvl="0" indent="-285750" rtl="0">
                <a:buFont typeface="Wingdings" panose="05000000000000000000" pitchFamily="2" charset="2"/>
                <a:buChar char="Ø"/>
              </a:pPr>
              <a:r>
                <a:rPr lang="en-US" b="1" dirty="0" err="1">
                  <a:solidFill>
                    <a:schemeClr val="bg1"/>
                  </a:solidFill>
                </a:rPr>
                <a:t>Hydrodesulphurisation</a:t>
              </a:r>
              <a:r>
                <a:rPr lang="en-US" b="1" dirty="0">
                  <a:solidFill>
                    <a:schemeClr val="bg1"/>
                  </a:solidFill>
                </a:rPr>
                <a:t>  </a:t>
              </a:r>
            </a:p>
            <a:p>
              <a:pPr marL="285750" lvl="0" indent="-285750" rtl="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Catalytic screening – </a:t>
              </a:r>
              <a:r>
                <a:rPr lang="en-US" b="1" dirty="0" err="1">
                  <a:solidFill>
                    <a:schemeClr val="bg1"/>
                  </a:solidFill>
                </a:rPr>
                <a:t>sulphur</a:t>
              </a:r>
              <a:r>
                <a:rPr lang="en-US" b="1" dirty="0">
                  <a:solidFill>
                    <a:schemeClr val="bg1"/>
                  </a:solidFill>
                </a:rPr>
                <a:t>-free testing </a:t>
              </a:r>
            </a:p>
            <a:p>
              <a:pPr marL="285750" lvl="0" indent="-285750" rtl="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Processes at high temperatures  </a:t>
              </a:r>
            </a:p>
            <a:p>
              <a:pPr marL="285750" lvl="0" indent="-285750" rtl="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Processes of catalytic burning with reduction processes  </a:t>
              </a:r>
            </a:p>
          </p:txBody>
        </p:sp>
        <p:sp>
          <p:nvSpPr>
            <p:cNvPr id="24" name="Zaoblený obdélník 23"/>
            <p:cNvSpPr/>
            <p:nvPr/>
          </p:nvSpPr>
          <p:spPr>
            <a:xfrm>
              <a:off x="4998750" y="1916832"/>
              <a:ext cx="3924000" cy="439248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Processes of adsorption and desorption  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Processing of oil fractions and their mixtures with biomaterials  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Measuring the pressure drop of catalytic or adsorbent bed  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 err="1">
                  <a:solidFill>
                    <a:schemeClr val="bg1"/>
                  </a:solidFill>
                </a:rPr>
                <a:t>Dealkylation</a:t>
              </a:r>
              <a:r>
                <a:rPr lang="en-US" b="1" dirty="0">
                  <a:solidFill>
                    <a:schemeClr val="bg1"/>
                  </a:solidFill>
                </a:rPr>
                <a:t>  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cs-CZ" b="1" dirty="0" err="1">
                  <a:solidFill>
                    <a:schemeClr val="bg1"/>
                  </a:solidFill>
                </a:rPr>
                <a:t>Isomerisation</a:t>
              </a:r>
              <a:r>
                <a:rPr lang="cs-CZ" b="1" dirty="0">
                  <a:solidFill>
                    <a:schemeClr val="bg1"/>
                  </a:solidFill>
                </a:rPr>
                <a:t> </a:t>
              </a:r>
              <a:r>
                <a:rPr lang="en-US" b="1" dirty="0">
                  <a:solidFill>
                    <a:schemeClr val="bg1"/>
                  </a:solidFill>
                </a:rPr>
                <a:t>of alkanes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Low temperature conversion of synthesis gas  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>
                  <a:solidFill>
                    <a:schemeClr val="bg1"/>
                  </a:solidFill>
                </a:rPr>
                <a:t>De-NOx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 err="1">
                  <a:solidFill>
                    <a:schemeClr val="bg1"/>
                  </a:solidFill>
                </a:rPr>
                <a:t>Isomerisation</a:t>
              </a:r>
              <a:r>
                <a:rPr lang="en-US" b="1" dirty="0">
                  <a:solidFill>
                    <a:schemeClr val="bg1"/>
                  </a:solidFill>
                </a:rPr>
                <a:t> of aromatics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 err="1">
                  <a:solidFill>
                    <a:schemeClr val="bg1"/>
                  </a:solidFill>
                </a:rPr>
                <a:t>Transalkylation</a:t>
              </a:r>
              <a:r>
                <a:rPr lang="en-US" b="1" dirty="0">
                  <a:solidFill>
                    <a:schemeClr val="bg1"/>
                  </a:solidFill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804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Testing</a:t>
            </a:r>
            <a:r>
              <a:rPr lang="cs-CZ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r>
              <a:rPr lang="cs-CZ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– </a:t>
            </a:r>
            <a:r>
              <a:rPr lang="cs-CZ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operating</a:t>
            </a:r>
            <a:r>
              <a:rPr lang="cs-CZ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parameters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144836" y="2128102"/>
            <a:ext cx="8910902" cy="102155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C</a:t>
            </a:r>
            <a:r>
              <a:rPr lang="en-US" b="1" dirty="0" err="1"/>
              <a:t>ontinu</a:t>
            </a:r>
            <a:r>
              <a:rPr lang="cs-CZ" b="1" dirty="0"/>
              <a:t>al</a:t>
            </a:r>
            <a:r>
              <a:rPr lang="en-US" b="1" dirty="0"/>
              <a:t> arrangement</a:t>
            </a:r>
            <a:r>
              <a:rPr lang="cs-CZ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</a:t>
            </a:r>
            <a:r>
              <a:rPr lang="en-US" b="1" dirty="0" err="1"/>
              <a:t>ubular</a:t>
            </a:r>
            <a:r>
              <a:rPr lang="en-US" b="1" dirty="0"/>
              <a:t> reactors with fixed catalyst bed 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</a:t>
            </a:r>
            <a:r>
              <a:rPr lang="en-US" b="1" dirty="0"/>
              <a:t>wo stage arrangement</a:t>
            </a:r>
            <a:r>
              <a:rPr lang="cs-CZ" b="1" dirty="0"/>
              <a:t> (</a:t>
            </a:r>
            <a:r>
              <a:rPr lang="cs-CZ" b="1" dirty="0" err="1"/>
              <a:t>optional</a:t>
            </a:r>
            <a:r>
              <a:rPr lang="cs-CZ" b="1" dirty="0"/>
              <a:t>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14872" y="3282482"/>
            <a:ext cx="4697288" cy="143017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Size of units </a:t>
            </a:r>
          </a:p>
          <a:p>
            <a:pPr marL="0" lvl="1"/>
            <a:r>
              <a:rPr lang="cs-CZ" b="1" dirty="0">
                <a:solidFill>
                  <a:schemeClr val="bg1"/>
                </a:solidFill>
              </a:rPr>
              <a:t>S</a:t>
            </a:r>
            <a:r>
              <a:rPr lang="en-US" b="1" dirty="0">
                <a:solidFill>
                  <a:schemeClr val="bg1"/>
                </a:solidFill>
              </a:rPr>
              <a:t>mall units (5 – 20 ml of catalyst) </a:t>
            </a:r>
          </a:p>
          <a:p>
            <a:pPr marL="0" lvl="1"/>
            <a:r>
              <a:rPr lang="cs-CZ" b="1" dirty="0">
                <a:solidFill>
                  <a:schemeClr val="bg1"/>
                </a:solidFill>
              </a:rPr>
              <a:t>L</a:t>
            </a:r>
            <a:r>
              <a:rPr lang="en-US" b="1" dirty="0" err="1">
                <a:solidFill>
                  <a:schemeClr val="bg1"/>
                </a:solidFill>
              </a:rPr>
              <a:t>arge</a:t>
            </a:r>
            <a:r>
              <a:rPr lang="en-US" b="1" dirty="0">
                <a:solidFill>
                  <a:schemeClr val="bg1"/>
                </a:solidFill>
              </a:rPr>
              <a:t> units (100 – 200 ml of catalyst)</a:t>
            </a:r>
            <a:endParaRPr lang="cs-CZ" b="1" dirty="0">
              <a:solidFill>
                <a:schemeClr val="bg1"/>
              </a:solidFill>
            </a:endParaRPr>
          </a:p>
          <a:p>
            <a:pPr marL="0" lvl="1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44836" y="4941168"/>
            <a:ext cx="4680520" cy="1430179"/>
          </a:xfrm>
          <a:prstGeom prst="roundRect">
            <a:avLst/>
          </a:prstGeom>
          <a:solidFill>
            <a:srgbClr val="009DD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Reactor heating </a:t>
            </a:r>
          </a:p>
          <a:p>
            <a:pPr marL="0" lvl="1"/>
            <a:r>
              <a:rPr lang="cs-CZ" b="1" dirty="0">
                <a:solidFill>
                  <a:schemeClr val="bg1"/>
                </a:solidFill>
              </a:rPr>
              <a:t>O</a:t>
            </a:r>
            <a:r>
              <a:rPr lang="en-US" b="1" dirty="0" err="1">
                <a:solidFill>
                  <a:schemeClr val="bg1"/>
                </a:solidFill>
              </a:rPr>
              <a:t>il</a:t>
            </a:r>
            <a:r>
              <a:rPr lang="en-US" b="1" dirty="0">
                <a:solidFill>
                  <a:schemeClr val="bg1"/>
                </a:solidFill>
              </a:rPr>
              <a:t> bath (temperature up to 250 °C)</a:t>
            </a:r>
          </a:p>
          <a:p>
            <a:pPr marL="0" lvl="1"/>
            <a:r>
              <a:rPr lang="cs-CZ" b="1" dirty="0">
                <a:solidFill>
                  <a:schemeClr val="bg1"/>
                </a:solidFill>
              </a:rPr>
              <a:t>S</a:t>
            </a:r>
            <a:r>
              <a:rPr lang="en-US" b="1" dirty="0">
                <a:solidFill>
                  <a:schemeClr val="bg1"/>
                </a:solidFill>
              </a:rPr>
              <a:t>alt bath (temperature up to 450 °C)</a:t>
            </a:r>
          </a:p>
          <a:p>
            <a:pPr marL="0" lvl="1"/>
            <a:r>
              <a:rPr lang="cs-CZ" b="1" dirty="0">
                <a:solidFill>
                  <a:schemeClr val="bg1"/>
                </a:solidFill>
              </a:rPr>
              <a:t>E</a:t>
            </a:r>
            <a:r>
              <a:rPr lang="en-US" b="1" dirty="0" err="1">
                <a:solidFill>
                  <a:schemeClr val="bg1"/>
                </a:solidFill>
              </a:rPr>
              <a:t>lectrical</a:t>
            </a:r>
            <a:r>
              <a:rPr lang="en-US" b="1" dirty="0">
                <a:solidFill>
                  <a:schemeClr val="bg1"/>
                </a:solidFill>
              </a:rPr>
              <a:t> heating (temperature up to 550 °C)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998351" y="5554101"/>
            <a:ext cx="4057387" cy="8172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</a:rPr>
              <a:t>Operating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pressure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0" lvl="1" algn="ctr"/>
            <a:r>
              <a:rPr lang="cs-CZ" b="1" dirty="0">
                <a:solidFill>
                  <a:schemeClr val="bg1"/>
                </a:solidFill>
              </a:rPr>
              <a:t>1 - 200 bar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998351" y="3282482"/>
            <a:ext cx="4057387" cy="2043113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Mostly used gas media  </a:t>
            </a:r>
            <a:r>
              <a:rPr lang="en-US" dirty="0"/>
              <a:t> </a:t>
            </a:r>
          </a:p>
          <a:p>
            <a:pPr marL="87313" lvl="1"/>
            <a:r>
              <a:rPr lang="en-US" b="1" dirty="0">
                <a:solidFill>
                  <a:schemeClr val="bg1"/>
                </a:solidFill>
              </a:rPr>
              <a:t>Hydrogen  (280 bar) </a:t>
            </a:r>
          </a:p>
          <a:p>
            <a:pPr marL="87313" lvl="1"/>
            <a:r>
              <a:rPr lang="en-US" b="1" dirty="0">
                <a:solidFill>
                  <a:schemeClr val="bg1"/>
                </a:solidFill>
              </a:rPr>
              <a:t>Nitrogen  (320 bar) </a:t>
            </a:r>
          </a:p>
          <a:p>
            <a:pPr marL="87313" lvl="1"/>
            <a:r>
              <a:rPr lang="en-US" b="1" dirty="0">
                <a:solidFill>
                  <a:schemeClr val="bg1"/>
                </a:solidFill>
              </a:rPr>
              <a:t>Air  (5 bar) </a:t>
            </a:r>
          </a:p>
          <a:p>
            <a:pPr marL="87313" lvl="1"/>
            <a:r>
              <a:rPr lang="en-US" b="1" dirty="0">
                <a:solidFill>
                  <a:schemeClr val="bg1"/>
                </a:solidFill>
              </a:rPr>
              <a:t>Ethylene (27 bar) </a:t>
            </a:r>
          </a:p>
          <a:p>
            <a:pPr marL="87313" lvl="1"/>
            <a:r>
              <a:rPr lang="en-US" b="1" dirty="0">
                <a:solidFill>
                  <a:schemeClr val="bg1"/>
                </a:solidFill>
              </a:rPr>
              <a:t>any other gas from pressure bottles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04392" y="4941167"/>
            <a:ext cx="4680520" cy="1430179"/>
          </a:xfrm>
          <a:prstGeom prst="roundRect">
            <a:avLst/>
          </a:prstGeom>
          <a:solidFill>
            <a:srgbClr val="009DD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Reactor heating </a:t>
            </a:r>
          </a:p>
          <a:p>
            <a:pPr marL="0" lvl="1"/>
            <a:r>
              <a:rPr lang="cs-CZ" b="1" dirty="0">
                <a:solidFill>
                  <a:schemeClr val="bg1"/>
                </a:solidFill>
              </a:rPr>
              <a:t>O</a:t>
            </a:r>
            <a:r>
              <a:rPr lang="en-US" b="1" dirty="0" err="1">
                <a:solidFill>
                  <a:schemeClr val="bg1"/>
                </a:solidFill>
              </a:rPr>
              <a:t>il</a:t>
            </a:r>
            <a:r>
              <a:rPr lang="en-US" b="1" dirty="0">
                <a:solidFill>
                  <a:schemeClr val="bg1"/>
                </a:solidFill>
              </a:rPr>
              <a:t> bath (temperature up to 250 °C)</a:t>
            </a:r>
          </a:p>
          <a:p>
            <a:pPr marL="0" lvl="1"/>
            <a:r>
              <a:rPr lang="cs-CZ" b="1" dirty="0">
                <a:solidFill>
                  <a:schemeClr val="bg1"/>
                </a:solidFill>
              </a:rPr>
              <a:t>S</a:t>
            </a:r>
            <a:r>
              <a:rPr lang="en-US" b="1" dirty="0">
                <a:solidFill>
                  <a:schemeClr val="bg1"/>
                </a:solidFill>
              </a:rPr>
              <a:t>alt bath (temperature up to 450 °C)</a:t>
            </a:r>
          </a:p>
          <a:p>
            <a:pPr marL="0" lvl="1"/>
            <a:r>
              <a:rPr lang="cs-CZ" b="1" dirty="0">
                <a:solidFill>
                  <a:schemeClr val="bg1"/>
                </a:solidFill>
              </a:rPr>
              <a:t>E</a:t>
            </a:r>
            <a:r>
              <a:rPr lang="en-US" b="1" dirty="0" err="1">
                <a:solidFill>
                  <a:schemeClr val="bg1"/>
                </a:solidFill>
              </a:rPr>
              <a:t>lectrical</a:t>
            </a:r>
            <a:r>
              <a:rPr lang="en-US" b="1" dirty="0">
                <a:solidFill>
                  <a:schemeClr val="bg1"/>
                </a:solidFill>
              </a:rPr>
              <a:t> heating (temperature up to 550 °C)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55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720080"/>
          </a:xfrm>
        </p:spPr>
        <p:txBody>
          <a:bodyPr/>
          <a:lstStyle/>
          <a:p>
            <a:r>
              <a:rPr lang="cs-CZ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Testing</a:t>
            </a:r>
            <a:r>
              <a:rPr lang="cs-CZ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endParaRPr lang="cs-CZ" dirty="0"/>
          </a:p>
        </p:txBody>
      </p:sp>
      <p:pic>
        <p:nvPicPr>
          <p:cNvPr id="1026" name="Picture 2" descr="C:\Users\lbabicka.SPPU\Desktop\PR management\fotky\Fotky Pecháček\Pecháček náhledy\3C7I55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79029"/>
            <a:ext cx="6382442" cy="42582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255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Cesty využití CO</a:t>
            </a:r>
            <a:r>
              <a:rPr lang="cs-CZ" baseline="-25000" dirty="0"/>
              <a:t>2</a:t>
            </a:r>
            <a:endParaRPr lang="en-GB" baseline="-25000" dirty="0"/>
          </a:p>
        </p:txBody>
      </p:sp>
      <p:graphicFrame>
        <p:nvGraphicFramePr>
          <p:cNvPr id="14" name="Zástupný symbol pro obsah 1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132856"/>
          <a:ext cx="8229600" cy="399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8154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využití CO</a:t>
            </a:r>
            <a:r>
              <a:rPr lang="cs-CZ" baseline="-25000" dirty="0"/>
              <a:t>2</a:t>
            </a:r>
            <a:endParaRPr lang="en-GB" baseline="-25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2132856"/>
          <a:ext cx="864096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776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FTS – HISTORIE / BUDOUCNOST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14" y="2133600"/>
            <a:ext cx="6694772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256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67544" y="836712"/>
            <a:ext cx="8229600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21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>
                <a:solidFill>
                  <a:srgbClr val="00857E"/>
                </a:solidFill>
              </a:rPr>
              <a:t>Syntéza metanolu z CO</a:t>
            </a:r>
            <a:r>
              <a:rPr lang="cs-CZ" baseline="-25000" dirty="0">
                <a:solidFill>
                  <a:srgbClr val="00857E"/>
                </a:solidFill>
              </a:rPr>
              <a:t>2</a:t>
            </a:r>
            <a:endParaRPr lang="en-GB" baseline="-25000" dirty="0">
              <a:solidFill>
                <a:srgbClr val="00857E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753652"/>
            <a:ext cx="174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CO</a:t>
            </a:r>
            <a:r>
              <a:rPr lang="cs-CZ" sz="2800" baseline="-25000" dirty="0"/>
              <a:t>2</a:t>
            </a:r>
            <a:r>
              <a:rPr lang="cs-CZ" sz="2800" dirty="0"/>
              <a:t> + 3H</a:t>
            </a:r>
            <a:r>
              <a:rPr lang="cs-CZ" sz="2800" baseline="-25000" dirty="0"/>
              <a:t>2</a:t>
            </a:r>
            <a:r>
              <a:rPr lang="cs-CZ" sz="2800" dirty="0"/>
              <a:t> 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1691680" y="2041684"/>
            <a:ext cx="5397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2308543" y="1753652"/>
            <a:ext cx="2170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CH</a:t>
            </a:r>
            <a:r>
              <a:rPr lang="cs-CZ" sz="2800" baseline="-25000" dirty="0"/>
              <a:t>3</a:t>
            </a:r>
            <a:r>
              <a:rPr lang="cs-CZ" sz="2800" dirty="0"/>
              <a:t>OH + </a:t>
            </a:r>
            <a:r>
              <a:rPr lang="cs-CZ" sz="2800" dirty="0">
                <a:solidFill>
                  <a:schemeClr val="bg2"/>
                </a:solidFill>
              </a:rPr>
              <a:t>H</a:t>
            </a:r>
            <a:r>
              <a:rPr lang="cs-CZ" sz="2800" baseline="-25000" dirty="0">
                <a:solidFill>
                  <a:schemeClr val="bg2"/>
                </a:solidFill>
              </a:rPr>
              <a:t>2</a:t>
            </a:r>
            <a:r>
              <a:rPr lang="cs-CZ" sz="2800" dirty="0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79512" y="2492896"/>
            <a:ext cx="3096344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 200 -230 °C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3 </a:t>
            </a:r>
            <a:r>
              <a:rPr lang="cs-CZ" dirty="0" err="1"/>
              <a:t>MPa</a:t>
            </a: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/>
              <a:t> Katalyzátor (</a:t>
            </a:r>
            <a:r>
              <a:rPr lang="cs-CZ" dirty="0" err="1"/>
              <a:t>Cu</a:t>
            </a:r>
            <a:r>
              <a:rPr lang="cs-CZ" dirty="0"/>
              <a:t>, </a:t>
            </a:r>
            <a:r>
              <a:rPr lang="cs-CZ" dirty="0" err="1"/>
              <a:t>ZnO</a:t>
            </a:r>
            <a:r>
              <a:rPr lang="cs-CZ" dirty="0"/>
              <a:t>-Al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3</a:t>
            </a:r>
            <a:r>
              <a:rPr lang="cs-CZ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Výtěžek 6 %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7504" y="3717032"/>
            <a:ext cx="4850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Bukhtiyarova, M., Lunkenbein, T., Kähler, K. et al. Catal Lett (2017) 147: 416</a:t>
            </a:r>
            <a:endParaRPr lang="cs-CZ" sz="1200" dirty="0"/>
          </a:p>
        </p:txBody>
      </p:sp>
      <p:sp>
        <p:nvSpPr>
          <p:cNvPr id="17" name="Zaoblený obdélník 16"/>
          <p:cNvSpPr/>
          <p:nvPr/>
        </p:nvSpPr>
        <p:spPr>
          <a:xfrm>
            <a:off x="5796136" y="2420888"/>
            <a:ext cx="2880320" cy="1440160"/>
          </a:xfrm>
          <a:prstGeom prst="roundRect">
            <a:avLst/>
          </a:prstGeom>
          <a:solidFill>
            <a:srgbClr val="4FE7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 Molární poměr H</a:t>
            </a:r>
            <a:r>
              <a:rPr lang="cs-CZ" b="1" baseline="-25000" dirty="0">
                <a:solidFill>
                  <a:schemeClr val="tx1"/>
                </a:solidFill>
              </a:rPr>
              <a:t>2</a:t>
            </a:r>
            <a:r>
              <a:rPr lang="cs-CZ" b="1" dirty="0">
                <a:solidFill>
                  <a:schemeClr val="tx1"/>
                </a:solidFill>
              </a:rPr>
              <a:t>/CO</a:t>
            </a:r>
            <a:r>
              <a:rPr lang="cs-CZ" b="1" baseline="-25000" dirty="0">
                <a:solidFill>
                  <a:schemeClr val="tx1"/>
                </a:solidFill>
              </a:rPr>
              <a:t>2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 Teplota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 Tlak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 Druh katalyzátoru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611560" y="4077072"/>
            <a:ext cx="16433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/>
              <a:t>ZnO</a:t>
            </a:r>
            <a:r>
              <a:rPr lang="cs-CZ" b="1" dirty="0"/>
              <a:t>-Cr</a:t>
            </a:r>
            <a:r>
              <a:rPr lang="cs-CZ" b="1" baseline="-25000" dirty="0"/>
              <a:t>2</a:t>
            </a:r>
            <a:r>
              <a:rPr lang="cs-CZ" b="1" dirty="0"/>
              <a:t>O</a:t>
            </a:r>
            <a:r>
              <a:rPr lang="cs-CZ" b="1" baseline="-25000" dirty="0"/>
              <a:t>3</a:t>
            </a:r>
          </a:p>
          <a:p>
            <a:pPr>
              <a:buFont typeface="Arial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/>
              <a:t>Cu</a:t>
            </a:r>
            <a:r>
              <a:rPr lang="cs-CZ" b="1" dirty="0"/>
              <a:t>, </a:t>
            </a:r>
            <a:r>
              <a:rPr lang="cs-CZ" b="1" dirty="0" err="1"/>
              <a:t>ZnO</a:t>
            </a:r>
            <a:r>
              <a:rPr lang="cs-CZ" b="1" dirty="0"/>
              <a:t>-Al</a:t>
            </a:r>
            <a:r>
              <a:rPr lang="cs-CZ" b="1" baseline="-25000" dirty="0"/>
              <a:t>2</a:t>
            </a:r>
            <a:r>
              <a:rPr lang="cs-CZ" b="1" dirty="0"/>
              <a:t>O</a:t>
            </a:r>
            <a:r>
              <a:rPr lang="cs-CZ" b="1" baseline="-25000" dirty="0"/>
              <a:t>3</a:t>
            </a:r>
          </a:p>
          <a:p>
            <a:pPr>
              <a:buFont typeface="Arial" pitchFamily="34" charset="0"/>
              <a:buChar char="•"/>
            </a:pPr>
            <a:r>
              <a:rPr lang="cs-CZ" b="1" dirty="0"/>
              <a:t> Co-</a:t>
            </a:r>
            <a:r>
              <a:rPr lang="cs-CZ" b="1" dirty="0" err="1"/>
              <a:t>Cu</a:t>
            </a:r>
            <a:endParaRPr lang="cs-CZ" b="1" dirty="0"/>
          </a:p>
          <a:p>
            <a:pPr>
              <a:buFont typeface="Arial" pitchFamily="34" charset="0"/>
              <a:buChar char="•"/>
            </a:pPr>
            <a:r>
              <a:rPr lang="cs-CZ" b="1" dirty="0"/>
              <a:t> Au-</a:t>
            </a:r>
            <a:r>
              <a:rPr lang="cs-CZ" b="1" dirty="0" err="1"/>
              <a:t>Cu</a:t>
            </a:r>
            <a:endParaRPr lang="cs-CZ" b="1" dirty="0"/>
          </a:p>
          <a:p>
            <a:pPr>
              <a:buFont typeface="Arial" pitchFamily="34" charset="0"/>
              <a:buChar char="•"/>
            </a:pPr>
            <a:r>
              <a:rPr lang="cs-CZ" b="1" dirty="0"/>
              <a:t> Au-</a:t>
            </a:r>
            <a:r>
              <a:rPr lang="cs-CZ" b="1" dirty="0" err="1"/>
              <a:t>Ag</a:t>
            </a:r>
            <a:endParaRPr lang="cs-CZ" b="1" dirty="0"/>
          </a:p>
          <a:p>
            <a:pPr>
              <a:buFont typeface="Arial" pitchFamily="34" charset="0"/>
              <a:buChar char="•"/>
            </a:pPr>
            <a:r>
              <a:rPr lang="cs-CZ" b="1" dirty="0"/>
              <a:t> Ni-</a:t>
            </a:r>
            <a:r>
              <a:rPr lang="cs-CZ" b="1" dirty="0" err="1"/>
              <a:t>Ga</a:t>
            </a:r>
            <a:endParaRPr lang="cs-CZ" b="1" dirty="0"/>
          </a:p>
          <a:p>
            <a:pPr>
              <a:buFont typeface="Arial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/>
              <a:t>Pd</a:t>
            </a:r>
            <a:r>
              <a:rPr lang="cs-CZ" b="1" dirty="0"/>
              <a:t>-</a:t>
            </a:r>
            <a:r>
              <a:rPr lang="cs-CZ" b="1" dirty="0" err="1"/>
              <a:t>Cu</a:t>
            </a:r>
            <a:endParaRPr lang="cs-CZ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89496"/>
            <a:ext cx="23352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74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720080"/>
          </a:xfrm>
        </p:spPr>
        <p:txBody>
          <a:bodyPr>
            <a:normAutofit/>
          </a:bodyPr>
          <a:lstStyle/>
          <a:p>
            <a:pPr algn="l"/>
            <a:r>
              <a:rPr lang="cs-CZ" sz="3600" dirty="0" err="1"/>
              <a:t>Methanizace</a:t>
            </a:r>
            <a:r>
              <a:rPr lang="cs-CZ" sz="3600" dirty="0"/>
              <a:t> CO</a:t>
            </a:r>
            <a:r>
              <a:rPr lang="cs-CZ" sz="3600" baseline="-25000" dirty="0"/>
              <a:t>2   </a:t>
            </a:r>
            <a:r>
              <a:rPr lang="cs-CZ" sz="3600" dirty="0"/>
              <a:t> = výroba SNG</a:t>
            </a:r>
            <a:endParaRPr lang="en-GB" sz="36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58028"/>
            <a:ext cx="8229600" cy="367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1720" y="5861208"/>
            <a:ext cx="287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B34F11"/>
                </a:solidFill>
              </a:rPr>
              <a:t>Ale musíme mít vodík</a:t>
            </a:r>
            <a:endParaRPr lang="en-GB" sz="2400" dirty="0">
              <a:solidFill>
                <a:srgbClr val="B34F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62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Reverzní konverze – kombinace s FTS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rgbClr val="000000"/>
                </a:solidFill>
                <a:latin typeface="ArialMT"/>
              </a:rPr>
              <a:t> </a:t>
            </a:r>
            <a:r>
              <a:rPr lang="pt-BR" b="1" dirty="0">
                <a:solidFill>
                  <a:srgbClr val="000000"/>
                </a:solidFill>
                <a:latin typeface="Arial-BoldMT"/>
              </a:rPr>
              <a:t>RWGS: </a:t>
            </a:r>
            <a:endParaRPr lang="cs-CZ" b="1" dirty="0">
              <a:solidFill>
                <a:srgbClr val="000000"/>
              </a:solidFill>
              <a:latin typeface="Arial-BoldMT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0000"/>
                </a:solidFill>
                <a:latin typeface="Arial-BoldMT"/>
              </a:rPr>
              <a:t> </a:t>
            </a:r>
            <a:r>
              <a:rPr lang="pt-BR" b="1" dirty="0">
                <a:solidFill>
                  <a:srgbClr val="FF0000"/>
                </a:solidFill>
                <a:latin typeface="Arial-BoldMT"/>
              </a:rPr>
              <a:t>CO</a:t>
            </a:r>
            <a:r>
              <a:rPr lang="pt-BR" sz="1600" b="1" dirty="0">
                <a:solidFill>
                  <a:srgbClr val="FF0000"/>
                </a:solidFill>
                <a:latin typeface="Arial-BoldMT"/>
              </a:rPr>
              <a:t>2 </a:t>
            </a:r>
            <a:r>
              <a:rPr lang="pt-BR" b="1" dirty="0">
                <a:solidFill>
                  <a:srgbClr val="000000"/>
                </a:solidFill>
                <a:latin typeface="Arial-BoldMT"/>
              </a:rPr>
              <a:t>+ H</a:t>
            </a:r>
            <a:r>
              <a:rPr lang="pt-BR" sz="1600" b="1" dirty="0">
                <a:solidFill>
                  <a:srgbClr val="000000"/>
                </a:solidFill>
                <a:latin typeface="Arial-BoldMT"/>
              </a:rPr>
              <a:t>2 </a:t>
            </a:r>
            <a:r>
              <a:rPr lang="pt-BR" b="1" dirty="0">
                <a:solidFill>
                  <a:srgbClr val="000000"/>
                </a:solidFill>
                <a:latin typeface="Arial-BoldMT"/>
              </a:rPr>
              <a:t>→ CO + H</a:t>
            </a:r>
            <a:r>
              <a:rPr lang="pt-BR" sz="1600" b="1" dirty="0">
                <a:solidFill>
                  <a:srgbClr val="000000"/>
                </a:solidFill>
                <a:latin typeface="Arial-BoldMT"/>
              </a:rPr>
              <a:t>2</a:t>
            </a:r>
            <a:r>
              <a:rPr lang="pt-BR" b="1" dirty="0">
                <a:solidFill>
                  <a:srgbClr val="000000"/>
                </a:solidFill>
                <a:latin typeface="Arial-BoldMT"/>
              </a:rPr>
              <a:t>O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54" y="3429000"/>
            <a:ext cx="577319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55576" y="4005064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Ale nutno mít vodík</a:t>
            </a:r>
          </a:p>
          <a:p>
            <a:endParaRPr lang="cs-CZ" sz="2400" dirty="0">
              <a:solidFill>
                <a:srgbClr val="FF0000"/>
              </a:solidFill>
            </a:endParaRPr>
          </a:p>
          <a:p>
            <a:r>
              <a:rPr lang="cs-CZ" sz="2400" dirty="0">
                <a:solidFill>
                  <a:srgbClr val="FF0000"/>
                </a:solidFill>
              </a:rPr>
              <a:t>Z obnovitelných zdrojů elektrolýzou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03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Blízká budoucnost spočívá v </a:t>
            </a:r>
            <a:r>
              <a:rPr lang="cs-CZ" sz="3200" b="1" dirty="0" err="1"/>
              <a:t>koprocesingu</a:t>
            </a:r>
            <a:endParaRPr lang="en-GB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540806" y="3527137"/>
            <a:ext cx="608307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FISCHER TROPSCHOVA SYNTÉZA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SNG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METHANOL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POLYMERY</a:t>
            </a:r>
            <a:endParaRPr lang="en-GB" sz="3200" b="1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xmlns="" id="{381E3FBE-AEF6-4EBB-8401-E6A640BA5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20888"/>
            <a:ext cx="8219256" cy="3705275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GB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CB729E39-3BAE-47CA-9A71-A8C1EBFAB304}"/>
              </a:ext>
            </a:extLst>
          </p:cNvPr>
          <p:cNvSpPr txBox="1"/>
          <p:nvPr/>
        </p:nvSpPr>
        <p:spPr>
          <a:xfrm>
            <a:off x="467544" y="2060848"/>
            <a:ext cx="10378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KATALYZÁTOR-REAKTOR-</a:t>
            </a:r>
            <a:r>
              <a:rPr lang="cs-CZ" sz="3600" dirty="0">
                <a:solidFill>
                  <a:schemeClr val="bg2">
                    <a:lumMod val="75000"/>
                  </a:schemeClr>
                </a:solidFill>
              </a:rPr>
              <a:t>SEPARACE</a:t>
            </a:r>
            <a:r>
              <a:rPr lang="cs-CZ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-PROCES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48028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EN">
  <a:themeElements>
    <a:clrScheme name="UniCRE">
      <a:dk1>
        <a:srgbClr val="002147"/>
      </a:dk1>
      <a:lt1>
        <a:sysClr val="window" lastClr="FFFFFF"/>
      </a:lt1>
      <a:dk2>
        <a:srgbClr val="676D6F"/>
      </a:dk2>
      <a:lt2>
        <a:srgbClr val="EA7125"/>
      </a:lt2>
      <a:accent1>
        <a:srgbClr val="009DDB"/>
      </a:accent1>
      <a:accent2>
        <a:srgbClr val="D40072"/>
      </a:accent2>
      <a:accent3>
        <a:srgbClr val="66BC29"/>
      </a:accent3>
      <a:accent4>
        <a:srgbClr val="834CB1"/>
      </a:accent4>
      <a:accent5>
        <a:srgbClr val="FFC82E"/>
      </a:accent5>
      <a:accent6>
        <a:srgbClr val="AC27A9"/>
      </a:accent6>
      <a:hlink>
        <a:srgbClr val="00857E"/>
      </a:hlink>
      <a:folHlink>
        <a:srgbClr val="AEA5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786</Words>
  <Application>Microsoft Office PowerPoint</Application>
  <PresentationFormat>Předvádění na obrazovce (4:3)</PresentationFormat>
  <Paragraphs>262</Paragraphs>
  <Slides>22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Prezentace_EN</vt:lpstr>
      <vt:lpstr>UNIPETROL - UNICRE - VODÍK - CO2   CO JIŽ UMÍME (A NEUMÍME)</vt:lpstr>
      <vt:lpstr>OBSAH</vt:lpstr>
      <vt:lpstr>Cesty využití CO2</vt:lpstr>
      <vt:lpstr>Chemické využití CO2</vt:lpstr>
      <vt:lpstr>FTS – HISTORIE / BUDOUCNOST</vt:lpstr>
      <vt:lpstr>Prezentace aplikace PowerPoint</vt:lpstr>
      <vt:lpstr>Methanizace CO2    = výroba SNG</vt:lpstr>
      <vt:lpstr>Reverzní konverze – kombinace s FTS</vt:lpstr>
      <vt:lpstr>Blízká budoucnost spočívá v koprocesingu</vt:lpstr>
      <vt:lpstr>Prezentace aplikace PowerPoint</vt:lpstr>
      <vt:lpstr>Prezentace aplikace PowerPoint</vt:lpstr>
      <vt:lpstr>Prezentace aplikace PowerPoint</vt:lpstr>
      <vt:lpstr>Aminová vypírka – odstranění kyselých plynů</vt:lpstr>
      <vt:lpstr>Prezentace aplikace PowerPoint</vt:lpstr>
      <vt:lpstr>BIOVODÍK - Princip postupu zpracování ŘŠ</vt:lpstr>
      <vt:lpstr>Vodík z pyrolýzy – VÝTĚŽEK 1 %hmot.  </vt:lpstr>
      <vt:lpstr>Prezentace aplikace PowerPoint</vt:lpstr>
      <vt:lpstr>REFORMING – semiregenerativní - CCR</vt:lpstr>
      <vt:lpstr> UNIPETROL výzkumně vzdělávací centrum</vt:lpstr>
      <vt:lpstr>Testing facilities - processes</vt:lpstr>
      <vt:lpstr>Testing facilities – operating parameters</vt:lpstr>
      <vt:lpstr>Testing facilities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Babická</dc:creator>
  <cp:lastModifiedBy>leos.gal</cp:lastModifiedBy>
  <cp:revision>179</cp:revision>
  <dcterms:created xsi:type="dcterms:W3CDTF">2016-12-21T14:35:20Z</dcterms:created>
  <dcterms:modified xsi:type="dcterms:W3CDTF">2019-03-06T20:18:47Z</dcterms:modified>
</cp:coreProperties>
</file>