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9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34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26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7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81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06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51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3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06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D51F-CE8B-47F8-8676-ABDD99866294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3530-FCC4-4822-838E-15CABD6346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4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FE6_sPYw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42913"/>
            <a:ext cx="79629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7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" y="44624"/>
            <a:ext cx="919265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475656" y="3573016"/>
            <a:ext cx="2952328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492318" y="3589378"/>
            <a:ext cx="2920723" cy="126341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1" y="3662368"/>
            <a:ext cx="1190496" cy="11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5" y="0"/>
            <a:ext cx="91769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" y="-12348"/>
            <a:ext cx="9127590" cy="687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1488"/>
            <a:ext cx="79057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3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0"/>
            <a:ext cx="916587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84984"/>
            <a:ext cx="1188245" cy="6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Předvádění na obrazovce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leos.gal</cp:lastModifiedBy>
  <cp:revision>3</cp:revision>
  <dcterms:created xsi:type="dcterms:W3CDTF">2019-03-08T12:21:03Z</dcterms:created>
  <dcterms:modified xsi:type="dcterms:W3CDTF">2019-03-08T12:51:23Z</dcterms:modified>
</cp:coreProperties>
</file>