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4"/>
  </p:notesMasterIdLst>
  <p:handoutMasterIdLst>
    <p:handoutMasterId r:id="rId15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993C37A2-D6EA-4982-AD5B-54D28562890C}" type="datetimeFigureOut">
              <a:t>6.3.2019</a:t>
            </a:fld>
            <a:endParaRPr lang="en-US" sz="14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2FBC960F-4F63-4576-8888-88D13B992819}" type="slidenum">
              <a:t>‹#›</a:t>
            </a:fld>
            <a:endParaRPr lang="en-US" sz="14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20969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0" y="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3884759" y="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7" name="Zástupný symbol pro obrázek snímku 6"/>
          <p:cNvSpPr>
            <a:spLocks noGrp="1" noRot="1" noChangeAspect="1"/>
          </p:cNvSpPr>
          <p:nvPr>
            <p:ph type="sldImg" idx="2"/>
          </p:nvPr>
        </p:nvSpPr>
        <p:spPr>
          <a:xfrm>
            <a:off x="1142640" y="685799"/>
            <a:ext cx="4568760" cy="34257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8" name="Zástupný symbol pro poznámky 7"/>
          <p:cNvSpPr txBox="1">
            <a:spLocks noGrp="1"/>
          </p:cNvSpPr>
          <p:nvPr>
            <p:ph type="body" sz="quarter" idx="3"/>
          </p:nvPr>
        </p:nvSpPr>
        <p:spPr>
          <a:xfrm>
            <a:off x="685440" y="4343040"/>
            <a:ext cx="5483159" cy="4111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  <p:sp>
        <p:nvSpPr>
          <p:cNvPr id="9" name="Volný tvar 8"/>
          <p:cNvSpPr/>
          <p:nvPr/>
        </p:nvSpPr>
        <p:spPr>
          <a:xfrm>
            <a:off x="0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10" name="Zástupný symbol pro číslo snímku 9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000"/>
            <a:ext cx="2968559" cy="453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cs-CZ" sz="1200" b="0" i="0" u="none" strike="noStrike" baseline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D5E04BF7-3E64-4691-97FB-0FE21CE6D29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08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sz="1200" b="0" i="0" u="none" strike="noStrike" cap="non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A6A19F-4A82-477D-A85B-7715C81E880B}" type="slidenum">
              <a:t>1</a:t>
            </a:fld>
            <a:endParaRPr lang="cs-CZ" sz="12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ovéPole 3"/>
          <p:cNvSpPr txBox="1"/>
          <p:nvPr/>
        </p:nvSpPr>
        <p:spPr>
          <a:xfrm>
            <a:off x="685799" y="4343400"/>
            <a:ext cx="5484960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289FF07-2461-4625-B319-D26D2B0F7782}" type="slidenum">
              <a:t>2</a:t>
            </a:fld>
            <a:endParaRPr lang="cs-CZ" sz="12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ovéPole 3"/>
          <p:cNvSpPr txBox="1"/>
          <p:nvPr/>
        </p:nvSpPr>
        <p:spPr>
          <a:xfrm>
            <a:off x="685799" y="4343400"/>
            <a:ext cx="5484960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4DDC82-EA2F-4577-B082-0DCACFA5C9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12B23E-E513-4CA2-88CC-EB654677B7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67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67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58C04F-BAFD-4F14-A714-89B091B294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E3BDD8-C6D2-43ED-8DE5-7F00C1FF65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6416DB-3ED2-4202-85FE-681B8EA6CA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364382-C197-4B3D-99A1-F14BB9A63D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04BF6A-02F8-490C-BDF7-CF6792FD5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94E208-CE26-4BEC-A8EE-B052248F5D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C4A720-661A-4908-A959-D5360706CF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698215-5592-4F91-95D6-B93946FA18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A6BA7D-6FF3-4FE7-8186-DDBFAC8D57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222463-5D16-4087-8494-8B7B33A02F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F664DF-A325-48DD-B213-A5036B13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CC89F7-64B1-4DDD-804F-E32049E68A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EDFB50-8617-4CF6-89C0-65705790E6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3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9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16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5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6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6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83AF44-434E-460F-86BA-2473FC5314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324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059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6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8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CA1DA3-8E78-4970-BD80-D65AB1282E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9AA13D-F6C9-440F-83B3-55419802F3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252F1E-41FA-4578-89C3-E2446F277A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8E901B-FD08-4E19-A623-F58291F604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4C597A-D4A2-4ECF-8BB3-B9DAF770CF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05AE20-8B28-460B-8D91-185EDEBC1F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61C9EB-B23D-46EA-8BCA-F49BFD71BF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E306FC-F4FE-445D-9A6F-A5DBE9A3FC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D232D6-21A5-42E0-9B4A-2C89FAAA9B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4C2DC8-236A-4955-81EC-A6B00543E9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D127C3-1D29-434F-AF1C-C5C7B4C775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5BF665-2A44-4327-9CD1-91343078DB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F50665-C27D-4636-B284-0364A080DC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789600-3CA9-4FB9-B1E1-D705B4ED8F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C7FC0E-3D91-4E1F-8A7F-2A34428B12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54175"/>
            <a:ext cx="4038600" cy="397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54175"/>
            <a:ext cx="4038600" cy="397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59FF67-5E63-4E81-AB1D-CB23EC447B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8D044-9745-4525-8F9C-FBBE38AEA0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CE170C-0693-4B35-B7B1-E58CA43522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579616-9987-45A5-85BE-537640D66F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3B0D75-0D9D-400E-8358-1CC7C00CAA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97B218-D0FA-47E4-88B6-D105A89230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53E699-3B7D-4785-9F81-D794462E63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BC607A-DBC7-4DDC-B6F3-70153CCD4C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3721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3721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211BCA-3114-4B32-BC4F-85A14F3824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7C637E-6769-4649-985B-07C6D7BE86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9E5509-97B9-4732-B0D0-BF2950EC1F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0ADDA8-9496-4599-BF10-537DEDB43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0D5D84-5258-4693-9C0A-EDC1D2F661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3902040"/>
            <a:ext cx="3398759" cy="2948040"/>
            <a:chOff x="0" y="3902040"/>
            <a:chExt cx="3398759" cy="2948040"/>
          </a:xfrm>
        </p:grpSpPr>
        <p:sp>
          <p:nvSpPr>
            <p:cNvPr id="3" name="Volný tvar 2"/>
            <p:cNvSpPr/>
            <p:nvPr/>
          </p:nvSpPr>
          <p:spPr>
            <a:xfrm>
              <a:off x="0" y="3981240"/>
              <a:ext cx="3398759" cy="2862360"/>
            </a:xfrm>
            <a:custGeom>
              <a:avLst/>
              <a:gdLst>
                <a:gd name="f0" fmla="val 0"/>
                <a:gd name="f1" fmla="val 2135"/>
                <a:gd name="f2" fmla="val 1804"/>
                <a:gd name="f3" fmla="val 329"/>
                <a:gd name="f4" fmla="val 66"/>
                <a:gd name="f5" fmla="val 161"/>
                <a:gd name="f6" fmla="val 30"/>
                <a:gd name="f7" fmla="val 12"/>
                <a:gd name="f8" fmla="val 42"/>
                <a:gd name="f9" fmla="val 323"/>
                <a:gd name="f10" fmla="val 78"/>
                <a:gd name="f11" fmla="val 556"/>
                <a:gd name="f12" fmla="val 150"/>
                <a:gd name="f13" fmla="val 777"/>
                <a:gd name="f14" fmla="val 245"/>
                <a:gd name="f15" fmla="val 993"/>
                <a:gd name="f16" fmla="val 365"/>
                <a:gd name="f17" fmla="val 1196"/>
                <a:gd name="f18" fmla="val 503"/>
                <a:gd name="f19" fmla="val 1381"/>
                <a:gd name="f20" fmla="val 653"/>
                <a:gd name="f21" fmla="val 1555"/>
                <a:gd name="f22" fmla="val 827"/>
                <a:gd name="f23" fmla="val 1710"/>
                <a:gd name="f24" fmla="val 1019"/>
                <a:gd name="f25" fmla="val 1854"/>
                <a:gd name="f26" fmla="val 1229"/>
                <a:gd name="f27" fmla="val 1937"/>
                <a:gd name="f28" fmla="val 1366"/>
                <a:gd name="f29" fmla="val 2009"/>
                <a:gd name="f30" fmla="val 1510"/>
                <a:gd name="f31" fmla="val 2069"/>
                <a:gd name="f32" fmla="val 1654"/>
                <a:gd name="f33" fmla="val 2123"/>
                <a:gd name="f34" fmla="val 2081"/>
                <a:gd name="f35" fmla="val 2021"/>
                <a:gd name="f36" fmla="val 1949"/>
                <a:gd name="f37" fmla="val 1866"/>
                <a:gd name="f38" fmla="val 1223"/>
                <a:gd name="f39" fmla="val 1722"/>
                <a:gd name="f40" fmla="val 1013"/>
                <a:gd name="f41" fmla="val 1561"/>
                <a:gd name="f42" fmla="val 821"/>
                <a:gd name="f43" fmla="val 1387"/>
                <a:gd name="f44" fmla="val 647"/>
                <a:gd name="f45" fmla="val 1202"/>
                <a:gd name="f46" fmla="val 491"/>
                <a:gd name="f47" fmla="val 999"/>
                <a:gd name="f48" fmla="val 353"/>
                <a:gd name="f49" fmla="val 783"/>
                <a:gd name="f50" fmla="val 239"/>
                <a:gd name="f51" fmla="val 562"/>
                <a:gd name="f52" fmla="val 13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35" h="1804">
                  <a:moveTo>
                    <a:pt x="f3" y="f4"/>
                  </a:moveTo>
                  <a:lnTo>
                    <a:pt x="f5" y="f6"/>
                  </a:lnTo>
                  <a:lnTo>
                    <a:pt x="f0" y="f0"/>
                  </a:lnTo>
                  <a:lnTo>
                    <a:pt x="f0" y="f7"/>
                  </a:ln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2"/>
                  </a:lnTo>
                  <a:lnTo>
                    <a:pt x="f1" y="f2"/>
                  </a:lnTo>
                  <a:lnTo>
                    <a:pt x="f34" y="f32"/>
                  </a:lnTo>
                  <a:lnTo>
                    <a:pt x="f35" y="f30"/>
                  </a:lnTo>
                  <a:lnTo>
                    <a:pt x="f36" y="f2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4" name="Volný tvar 3"/>
            <p:cNvSpPr/>
            <p:nvPr/>
          </p:nvSpPr>
          <p:spPr>
            <a:xfrm>
              <a:off x="0" y="3902040"/>
              <a:ext cx="2941560" cy="2948040"/>
            </a:xfrm>
            <a:custGeom>
              <a:avLst/>
              <a:gdLst>
                <a:gd name="f0" fmla="val 0"/>
                <a:gd name="f1" fmla="val 1854"/>
                <a:gd name="f2" fmla="val 185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854" h="1858">
                  <a:moveTo>
                    <a:pt x="f1" y="f2"/>
                  </a:moveTo>
                  <a:lnTo>
                    <a:pt x="f0" y="f2"/>
                  </a:lnTo>
                  <a:lnTo>
                    <a:pt x="f0" y="f0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5" name="Volný tvar 4"/>
            <p:cNvSpPr/>
            <p:nvPr/>
          </p:nvSpPr>
          <p:spPr>
            <a:xfrm>
              <a:off x="0" y="4341600"/>
              <a:ext cx="2768400" cy="2502000"/>
            </a:xfrm>
            <a:custGeom>
              <a:avLst/>
              <a:gdLst>
                <a:gd name="f0" fmla="val 0"/>
                <a:gd name="f1" fmla="val 1745"/>
                <a:gd name="f2" fmla="val 1577"/>
                <a:gd name="f3" fmla="val 1640"/>
                <a:gd name="f4" fmla="val 1377"/>
                <a:gd name="f5" fmla="val 1692"/>
                <a:gd name="f6" fmla="val 1479"/>
                <a:gd name="f7" fmla="val 1732"/>
                <a:gd name="f8" fmla="val 1703"/>
                <a:gd name="f9" fmla="val 1469"/>
                <a:gd name="f10" fmla="val 1649"/>
                <a:gd name="f11" fmla="val 1367"/>
                <a:gd name="f12" fmla="val 1535"/>
                <a:gd name="f13" fmla="val 1157"/>
                <a:gd name="f14" fmla="val 1395"/>
                <a:gd name="f15" fmla="val 951"/>
                <a:gd name="f16" fmla="val 1236"/>
                <a:gd name="f17" fmla="val 756"/>
                <a:gd name="f18" fmla="val 1061"/>
                <a:gd name="f19" fmla="val 582"/>
                <a:gd name="f20" fmla="val 876"/>
                <a:gd name="f21" fmla="val 426"/>
                <a:gd name="f22" fmla="val 672"/>
                <a:gd name="f23" fmla="val 294"/>
                <a:gd name="f24" fmla="val 455"/>
                <a:gd name="f25" fmla="val 174"/>
                <a:gd name="f26" fmla="val 234"/>
                <a:gd name="f27" fmla="val 78"/>
                <a:gd name="f28" fmla="val 12"/>
                <a:gd name="f29" fmla="val 222"/>
                <a:gd name="f30" fmla="val 89"/>
                <a:gd name="f31" fmla="val 446"/>
                <a:gd name="f32" fmla="val 185"/>
                <a:gd name="f33" fmla="val 662"/>
                <a:gd name="f34" fmla="val 305"/>
                <a:gd name="f35" fmla="val 866"/>
                <a:gd name="f36" fmla="val 437"/>
                <a:gd name="f37" fmla="val 1052"/>
                <a:gd name="f38" fmla="val 593"/>
                <a:gd name="f39" fmla="val 1226"/>
                <a:gd name="f40" fmla="val 767"/>
                <a:gd name="f41" fmla="val 1385"/>
                <a:gd name="f42" fmla="val 960"/>
                <a:gd name="f43" fmla="val 1526"/>
                <a:gd name="f44" fmla="val 116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745" h="1577">
                  <a:moveTo>
                    <a:pt x="f3" y="f4"/>
                  </a:moveTo>
                  <a:lnTo>
                    <a:pt x="f5" y="f6"/>
                  </a:lnTo>
                  <a:lnTo>
                    <a:pt x="f7" y="f2"/>
                  </a:lnTo>
                  <a:lnTo>
                    <a:pt x="f1" y="f2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0" y="f0"/>
                  </a:lnTo>
                  <a:lnTo>
                    <a:pt x="f0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0" y="4038119"/>
              <a:ext cx="2768400" cy="2805480"/>
            </a:xfrm>
            <a:custGeom>
              <a:avLst/>
              <a:gdLst>
                <a:gd name="f0" fmla="val 0"/>
                <a:gd name="f1" fmla="val 1745"/>
                <a:gd name="f2" fmla="val 1768"/>
                <a:gd name="f3" fmla="val 12"/>
                <a:gd name="f4" fmla="val 210"/>
                <a:gd name="f5" fmla="val 88"/>
                <a:gd name="f6" fmla="val 426"/>
                <a:gd name="f7" fmla="val 190"/>
                <a:gd name="f8" fmla="val 630"/>
                <a:gd name="f9" fmla="val 304"/>
                <a:gd name="f10" fmla="val 818"/>
                <a:gd name="f11" fmla="val 442"/>
                <a:gd name="f12" fmla="val 998"/>
                <a:gd name="f13" fmla="val 592"/>
                <a:gd name="f14" fmla="val 1164"/>
                <a:gd name="f15" fmla="val 766"/>
                <a:gd name="f16" fmla="val 1310"/>
                <a:gd name="f17" fmla="val 942"/>
                <a:gd name="f18" fmla="val 1454"/>
                <a:gd name="f19" fmla="val 1146"/>
                <a:gd name="f20" fmla="val 1536"/>
                <a:gd name="f21" fmla="val 1298"/>
                <a:gd name="f22" fmla="val 1614"/>
                <a:gd name="f23" fmla="val 1456"/>
                <a:gd name="f24" fmla="val 1682"/>
                <a:gd name="f25" fmla="val 1616"/>
                <a:gd name="f26" fmla="val 1733"/>
                <a:gd name="f27" fmla="val 1691"/>
                <a:gd name="f28" fmla="val 1606"/>
                <a:gd name="f29" fmla="val 1623"/>
                <a:gd name="f30" fmla="val 1445"/>
                <a:gd name="f31" fmla="val 1547"/>
                <a:gd name="f32" fmla="val 1288"/>
                <a:gd name="f33" fmla="val 1463"/>
                <a:gd name="f34" fmla="val 1136"/>
                <a:gd name="f35" fmla="val 1320"/>
                <a:gd name="f36" fmla="val 932"/>
                <a:gd name="f37" fmla="val 1173"/>
                <a:gd name="f38" fmla="val 755"/>
                <a:gd name="f39" fmla="val 1008"/>
                <a:gd name="f40" fmla="val 581"/>
                <a:gd name="f41" fmla="val 827"/>
                <a:gd name="f42" fmla="val 431"/>
                <a:gd name="f43" fmla="val 642"/>
                <a:gd name="f44" fmla="val 293"/>
                <a:gd name="f45" fmla="val 437"/>
                <a:gd name="f46" fmla="val 179"/>
                <a:gd name="f47" fmla="val 222"/>
                <a:gd name="f48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745" h="1768">
                  <a:moveTo>
                    <a:pt x="f0" y="f0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"/>
                  </a:lnTo>
                  <a:lnTo>
                    <a:pt x="f1" y="f2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331560" y="4419360"/>
              <a:ext cx="136080" cy="136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436840" y="6164280"/>
              <a:ext cx="145800" cy="145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1254960" y="4322520"/>
              <a:ext cx="191880" cy="191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</p:grpSp>
      <p:sp>
        <p:nvSpPr>
          <p:cNvPr id="10" name="Zástupný symbol pro nadpis 9"/>
          <p:cNvSpPr txBox="1">
            <a:spLocks noGrp="1"/>
          </p:cNvSpPr>
          <p:nvPr>
            <p:ph type="title"/>
          </p:nvPr>
        </p:nvSpPr>
        <p:spPr>
          <a:xfrm>
            <a:off x="456839" y="277560"/>
            <a:ext cx="8226360" cy="11365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1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11" name="Zástupný symbol pro text 10"/>
          <p:cNvSpPr txBox="1">
            <a:spLocks noGrp="1"/>
          </p:cNvSpPr>
          <p:nvPr>
            <p:ph type="body" idx="1"/>
          </p:nvPr>
        </p:nvSpPr>
        <p:spPr>
          <a:xfrm>
            <a:off x="456839" y="1600200"/>
            <a:ext cx="8226360" cy="45244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11"/>
          <p:cNvSpPr txBox="1">
            <a:spLocks noGrp="1"/>
          </p:cNvSpPr>
          <p:nvPr>
            <p:ph type="dt" sz="half" idx="2"/>
          </p:nvPr>
        </p:nvSpPr>
        <p:spPr>
          <a:xfrm>
            <a:off x="457200" y="6248160"/>
            <a:ext cx="2130480" cy="453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FFFFFF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Zástupný symbol pro zápatí 12"/>
          <p:cNvSpPr txBox="1">
            <a:spLocks noGrp="1"/>
          </p:cNvSpPr>
          <p:nvPr>
            <p:ph type="ftr" sz="quarter" idx="3"/>
          </p:nvPr>
        </p:nvSpPr>
        <p:spPr>
          <a:xfrm>
            <a:off x="3123720" y="6248160"/>
            <a:ext cx="2892600" cy="453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FFFFFF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Zástupný symbol pro číslo snímku 1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8160"/>
            <a:ext cx="2130480" cy="453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FFFFFF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A93F0ECC-B2CA-4E38-96BE-A9BC3F23B72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4400" b="0" i="0" u="none" strike="noStrike" cap="none" baseline="0">
          <a:ln>
            <a:noFill/>
          </a:ln>
          <a:solidFill>
            <a:srgbClr val="B2B2B2"/>
          </a:solidFill>
          <a:effectLst>
            <a:outerShdw dist="17961" dir="2700000">
              <a:scrgbClr r="0" g="0" b="0"/>
            </a:outerShdw>
          </a:effectLst>
          <a:latin typeface="Arial" pitchFamily="2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3200" b="0" i="0" u="none" strike="noStrike" cap="none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3902040"/>
            <a:ext cx="3398759" cy="2948040"/>
            <a:chOff x="0" y="3902040"/>
            <a:chExt cx="3398759" cy="2948040"/>
          </a:xfrm>
        </p:grpSpPr>
        <p:sp>
          <p:nvSpPr>
            <p:cNvPr id="3" name="Volný tvar 2"/>
            <p:cNvSpPr/>
            <p:nvPr/>
          </p:nvSpPr>
          <p:spPr>
            <a:xfrm>
              <a:off x="0" y="3981240"/>
              <a:ext cx="3398759" cy="2862360"/>
            </a:xfrm>
            <a:custGeom>
              <a:avLst/>
              <a:gdLst>
                <a:gd name="f0" fmla="val 0"/>
                <a:gd name="f1" fmla="val 2135"/>
                <a:gd name="f2" fmla="val 1804"/>
                <a:gd name="f3" fmla="val 329"/>
                <a:gd name="f4" fmla="val 66"/>
                <a:gd name="f5" fmla="val 161"/>
                <a:gd name="f6" fmla="val 30"/>
                <a:gd name="f7" fmla="val 12"/>
                <a:gd name="f8" fmla="val 42"/>
                <a:gd name="f9" fmla="val 323"/>
                <a:gd name="f10" fmla="val 78"/>
                <a:gd name="f11" fmla="val 556"/>
                <a:gd name="f12" fmla="val 150"/>
                <a:gd name="f13" fmla="val 777"/>
                <a:gd name="f14" fmla="val 245"/>
                <a:gd name="f15" fmla="val 993"/>
                <a:gd name="f16" fmla="val 365"/>
                <a:gd name="f17" fmla="val 1196"/>
                <a:gd name="f18" fmla="val 503"/>
                <a:gd name="f19" fmla="val 1381"/>
                <a:gd name="f20" fmla="val 653"/>
                <a:gd name="f21" fmla="val 1555"/>
                <a:gd name="f22" fmla="val 827"/>
                <a:gd name="f23" fmla="val 1710"/>
                <a:gd name="f24" fmla="val 1019"/>
                <a:gd name="f25" fmla="val 1854"/>
                <a:gd name="f26" fmla="val 1229"/>
                <a:gd name="f27" fmla="val 1937"/>
                <a:gd name="f28" fmla="val 1366"/>
                <a:gd name="f29" fmla="val 2009"/>
                <a:gd name="f30" fmla="val 1510"/>
                <a:gd name="f31" fmla="val 2069"/>
                <a:gd name="f32" fmla="val 1654"/>
                <a:gd name="f33" fmla="val 2123"/>
                <a:gd name="f34" fmla="val 2081"/>
                <a:gd name="f35" fmla="val 2021"/>
                <a:gd name="f36" fmla="val 1949"/>
                <a:gd name="f37" fmla="val 1866"/>
                <a:gd name="f38" fmla="val 1223"/>
                <a:gd name="f39" fmla="val 1722"/>
                <a:gd name="f40" fmla="val 1013"/>
                <a:gd name="f41" fmla="val 1561"/>
                <a:gd name="f42" fmla="val 821"/>
                <a:gd name="f43" fmla="val 1387"/>
                <a:gd name="f44" fmla="val 647"/>
                <a:gd name="f45" fmla="val 1202"/>
                <a:gd name="f46" fmla="val 491"/>
                <a:gd name="f47" fmla="val 999"/>
                <a:gd name="f48" fmla="val 353"/>
                <a:gd name="f49" fmla="val 783"/>
                <a:gd name="f50" fmla="val 239"/>
                <a:gd name="f51" fmla="val 562"/>
                <a:gd name="f52" fmla="val 13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35" h="1804">
                  <a:moveTo>
                    <a:pt x="f3" y="f4"/>
                  </a:moveTo>
                  <a:lnTo>
                    <a:pt x="f5" y="f6"/>
                  </a:lnTo>
                  <a:lnTo>
                    <a:pt x="f0" y="f0"/>
                  </a:lnTo>
                  <a:lnTo>
                    <a:pt x="f0" y="f7"/>
                  </a:ln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2"/>
                  </a:lnTo>
                  <a:lnTo>
                    <a:pt x="f1" y="f2"/>
                  </a:lnTo>
                  <a:lnTo>
                    <a:pt x="f34" y="f32"/>
                  </a:lnTo>
                  <a:lnTo>
                    <a:pt x="f35" y="f30"/>
                  </a:lnTo>
                  <a:lnTo>
                    <a:pt x="f36" y="f2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4" name="Volný tvar 3"/>
            <p:cNvSpPr/>
            <p:nvPr/>
          </p:nvSpPr>
          <p:spPr>
            <a:xfrm>
              <a:off x="0" y="3902040"/>
              <a:ext cx="2941560" cy="2948040"/>
            </a:xfrm>
            <a:custGeom>
              <a:avLst/>
              <a:gdLst>
                <a:gd name="f0" fmla="val 0"/>
                <a:gd name="f1" fmla="val 1854"/>
                <a:gd name="f2" fmla="val 185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854" h="1858">
                  <a:moveTo>
                    <a:pt x="f1" y="f2"/>
                  </a:moveTo>
                  <a:lnTo>
                    <a:pt x="f0" y="f2"/>
                  </a:lnTo>
                  <a:lnTo>
                    <a:pt x="f0" y="f0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5" name="Volný tvar 4"/>
            <p:cNvSpPr/>
            <p:nvPr/>
          </p:nvSpPr>
          <p:spPr>
            <a:xfrm>
              <a:off x="0" y="4341600"/>
              <a:ext cx="2768400" cy="2502000"/>
            </a:xfrm>
            <a:custGeom>
              <a:avLst/>
              <a:gdLst>
                <a:gd name="f0" fmla="val 0"/>
                <a:gd name="f1" fmla="val 1745"/>
                <a:gd name="f2" fmla="val 1577"/>
                <a:gd name="f3" fmla="val 1640"/>
                <a:gd name="f4" fmla="val 1377"/>
                <a:gd name="f5" fmla="val 1692"/>
                <a:gd name="f6" fmla="val 1479"/>
                <a:gd name="f7" fmla="val 1732"/>
                <a:gd name="f8" fmla="val 1703"/>
                <a:gd name="f9" fmla="val 1469"/>
                <a:gd name="f10" fmla="val 1649"/>
                <a:gd name="f11" fmla="val 1367"/>
                <a:gd name="f12" fmla="val 1535"/>
                <a:gd name="f13" fmla="val 1157"/>
                <a:gd name="f14" fmla="val 1395"/>
                <a:gd name="f15" fmla="val 951"/>
                <a:gd name="f16" fmla="val 1236"/>
                <a:gd name="f17" fmla="val 756"/>
                <a:gd name="f18" fmla="val 1061"/>
                <a:gd name="f19" fmla="val 582"/>
                <a:gd name="f20" fmla="val 876"/>
                <a:gd name="f21" fmla="val 426"/>
                <a:gd name="f22" fmla="val 672"/>
                <a:gd name="f23" fmla="val 294"/>
                <a:gd name="f24" fmla="val 455"/>
                <a:gd name="f25" fmla="val 174"/>
                <a:gd name="f26" fmla="val 234"/>
                <a:gd name="f27" fmla="val 78"/>
                <a:gd name="f28" fmla="val 12"/>
                <a:gd name="f29" fmla="val 222"/>
                <a:gd name="f30" fmla="val 89"/>
                <a:gd name="f31" fmla="val 446"/>
                <a:gd name="f32" fmla="val 185"/>
                <a:gd name="f33" fmla="val 662"/>
                <a:gd name="f34" fmla="val 305"/>
                <a:gd name="f35" fmla="val 866"/>
                <a:gd name="f36" fmla="val 437"/>
                <a:gd name="f37" fmla="val 1052"/>
                <a:gd name="f38" fmla="val 593"/>
                <a:gd name="f39" fmla="val 1226"/>
                <a:gd name="f40" fmla="val 767"/>
                <a:gd name="f41" fmla="val 1385"/>
                <a:gd name="f42" fmla="val 960"/>
                <a:gd name="f43" fmla="val 1526"/>
                <a:gd name="f44" fmla="val 116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745" h="1577">
                  <a:moveTo>
                    <a:pt x="f3" y="f4"/>
                  </a:moveTo>
                  <a:lnTo>
                    <a:pt x="f5" y="f6"/>
                  </a:lnTo>
                  <a:lnTo>
                    <a:pt x="f7" y="f2"/>
                  </a:lnTo>
                  <a:lnTo>
                    <a:pt x="f1" y="f2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0" y="f0"/>
                  </a:lnTo>
                  <a:lnTo>
                    <a:pt x="f0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0" y="4038119"/>
              <a:ext cx="2768400" cy="2805480"/>
            </a:xfrm>
            <a:custGeom>
              <a:avLst/>
              <a:gdLst>
                <a:gd name="f0" fmla="val 0"/>
                <a:gd name="f1" fmla="val 1745"/>
                <a:gd name="f2" fmla="val 1768"/>
                <a:gd name="f3" fmla="val 12"/>
                <a:gd name="f4" fmla="val 210"/>
                <a:gd name="f5" fmla="val 88"/>
                <a:gd name="f6" fmla="val 426"/>
                <a:gd name="f7" fmla="val 190"/>
                <a:gd name="f8" fmla="val 630"/>
                <a:gd name="f9" fmla="val 304"/>
                <a:gd name="f10" fmla="val 818"/>
                <a:gd name="f11" fmla="val 442"/>
                <a:gd name="f12" fmla="val 998"/>
                <a:gd name="f13" fmla="val 592"/>
                <a:gd name="f14" fmla="val 1164"/>
                <a:gd name="f15" fmla="val 766"/>
                <a:gd name="f16" fmla="val 1310"/>
                <a:gd name="f17" fmla="val 942"/>
                <a:gd name="f18" fmla="val 1454"/>
                <a:gd name="f19" fmla="val 1146"/>
                <a:gd name="f20" fmla="val 1536"/>
                <a:gd name="f21" fmla="val 1298"/>
                <a:gd name="f22" fmla="val 1614"/>
                <a:gd name="f23" fmla="val 1456"/>
                <a:gd name="f24" fmla="val 1682"/>
                <a:gd name="f25" fmla="val 1616"/>
                <a:gd name="f26" fmla="val 1733"/>
                <a:gd name="f27" fmla="val 1691"/>
                <a:gd name="f28" fmla="val 1606"/>
                <a:gd name="f29" fmla="val 1623"/>
                <a:gd name="f30" fmla="val 1445"/>
                <a:gd name="f31" fmla="val 1547"/>
                <a:gd name="f32" fmla="val 1288"/>
                <a:gd name="f33" fmla="val 1463"/>
                <a:gd name="f34" fmla="val 1136"/>
                <a:gd name="f35" fmla="val 1320"/>
                <a:gd name="f36" fmla="val 932"/>
                <a:gd name="f37" fmla="val 1173"/>
                <a:gd name="f38" fmla="val 755"/>
                <a:gd name="f39" fmla="val 1008"/>
                <a:gd name="f40" fmla="val 581"/>
                <a:gd name="f41" fmla="val 827"/>
                <a:gd name="f42" fmla="val 431"/>
                <a:gd name="f43" fmla="val 642"/>
                <a:gd name="f44" fmla="val 293"/>
                <a:gd name="f45" fmla="val 437"/>
                <a:gd name="f46" fmla="val 179"/>
                <a:gd name="f47" fmla="val 222"/>
                <a:gd name="f48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745" h="1768">
                  <a:moveTo>
                    <a:pt x="f0" y="f0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"/>
                  </a:lnTo>
                  <a:lnTo>
                    <a:pt x="f1" y="f2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331560" y="4419360"/>
              <a:ext cx="136080" cy="136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436840" y="6164280"/>
              <a:ext cx="145800" cy="145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1254960" y="4322520"/>
              <a:ext cx="191880" cy="191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</p:grpSp>
      <p:sp>
        <p:nvSpPr>
          <p:cNvPr id="10" name="Zástupný symbol pro nadpis 9"/>
          <p:cNvSpPr txBox="1">
            <a:spLocks noGrp="1"/>
          </p:cNvSpPr>
          <p:nvPr>
            <p:ph type="title"/>
          </p:nvPr>
        </p:nvSpPr>
        <p:spPr>
          <a:xfrm>
            <a:off x="685440" y="1872720"/>
            <a:ext cx="7769160" cy="1552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1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11" name="Zástupný symbol pro datum 10"/>
          <p:cNvSpPr txBox="1">
            <a:spLocks noGrp="1"/>
          </p:cNvSpPr>
          <p:nvPr>
            <p:ph type="dt" sz="half" idx="2"/>
          </p:nvPr>
        </p:nvSpPr>
        <p:spPr>
          <a:xfrm>
            <a:off x="457200" y="6248160"/>
            <a:ext cx="2130480" cy="4539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US" sz="1000" kern="1200"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Zástupný symbol pro zápatí 11"/>
          <p:cNvSpPr txBox="1">
            <a:spLocks noGrp="1"/>
          </p:cNvSpPr>
          <p:nvPr>
            <p:ph type="ftr" sz="quarter" idx="3"/>
          </p:nvPr>
        </p:nvSpPr>
        <p:spPr>
          <a:xfrm>
            <a:off x="3123720" y="6248160"/>
            <a:ext cx="2892600" cy="4539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US" sz="1000" kern="1200"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Zástupný symbol pro číslo snímku 12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8160"/>
            <a:ext cx="2130480" cy="4539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US" sz="1000" kern="1200"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fld id="{830695F2-AA3D-4A2E-9DA1-5EAB49E253E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4400" b="0" i="0" u="none" strike="noStrike" kern="1200" cap="none" baseline="0">
          <a:ln>
            <a:noFill/>
          </a:ln>
          <a:solidFill>
            <a:srgbClr val="B2B2B2"/>
          </a:solidFill>
          <a:effectLst>
            <a:outerShdw dist="17961" dir="2700000">
              <a:scrgbClr r="0" g="0" b="0"/>
            </a:outerShdw>
          </a:effectLst>
          <a:latin typeface="Arial" pitchFamily="2"/>
        </a:defRPr>
      </a:lvl1pPr>
    </p:titleStyle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1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6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36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360" algn="l"/>
                <a:tab pos="456480" algn="l"/>
                <a:tab pos="913680" algn="l"/>
                <a:tab pos="1370879" algn="l"/>
                <a:tab pos="1828079" algn="l"/>
                <a:tab pos="2285279" algn="l"/>
                <a:tab pos="2742479" algn="l"/>
                <a:tab pos="3199680" algn="l"/>
                <a:tab pos="3656879" algn="l"/>
                <a:tab pos="4114080" algn="l"/>
                <a:tab pos="4571279" algn="l"/>
                <a:tab pos="5028480" algn="l"/>
                <a:tab pos="5485680" algn="l"/>
                <a:tab pos="5942880" algn="l"/>
                <a:tab pos="6400080" algn="l"/>
                <a:tab pos="6857280" algn="l"/>
                <a:tab pos="7314480" algn="l"/>
                <a:tab pos="7771680" algn="l"/>
                <a:tab pos="8228880" algn="l"/>
                <a:tab pos="8686080" algn="l"/>
                <a:tab pos="914328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defPPr>
            <a:lvl1pPr marL="34236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360" algn="l"/>
                <a:tab pos="456480" algn="l"/>
                <a:tab pos="913680" algn="l"/>
                <a:tab pos="1370879" algn="l"/>
                <a:tab pos="1828079" algn="l"/>
                <a:tab pos="2285279" algn="l"/>
                <a:tab pos="2742479" algn="l"/>
                <a:tab pos="3199680" algn="l"/>
                <a:tab pos="3656879" algn="l"/>
                <a:tab pos="4114080" algn="l"/>
                <a:tab pos="4571279" algn="l"/>
                <a:tab pos="5028480" algn="l"/>
                <a:tab pos="5485680" algn="l"/>
                <a:tab pos="5942880" algn="l"/>
                <a:tab pos="6400080" algn="l"/>
                <a:tab pos="6857280" algn="l"/>
                <a:tab pos="7314480" algn="l"/>
                <a:tab pos="7771680" algn="l"/>
                <a:tab pos="8228880" algn="l"/>
                <a:tab pos="8686080" algn="l"/>
                <a:tab pos="914328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319" algn="l"/>
                <a:tab pos="913679" algn="l"/>
                <a:tab pos="1370879" algn="l"/>
                <a:tab pos="1828078" algn="l"/>
                <a:tab pos="2285279" algn="l"/>
                <a:tab pos="2742479" algn="l"/>
                <a:tab pos="3199679" algn="l"/>
                <a:tab pos="3656879" algn="l"/>
                <a:tab pos="4114079" algn="l"/>
                <a:tab pos="4571278" algn="l"/>
                <a:tab pos="5028479" algn="l"/>
                <a:tab pos="5485679" algn="l"/>
                <a:tab pos="5942879" algn="l"/>
                <a:tab pos="6400079" algn="l"/>
                <a:tab pos="6857278" algn="l"/>
                <a:tab pos="7314479" algn="l"/>
                <a:tab pos="7771679" algn="l"/>
                <a:tab pos="8228879" algn="l"/>
                <a:tab pos="8686079" algn="l"/>
                <a:tab pos="9143279" algn="l"/>
                <a:tab pos="9600479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99840" algn="l"/>
                <a:tab pos="1828440" algn="l"/>
                <a:tab pos="2285639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39" algn="l"/>
                <a:tab pos="9600839" algn="l"/>
                <a:tab pos="10058040" algn="l"/>
                <a:tab pos="1051523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4400" b="0" i="0" u="none" strike="noStrike" cap="none" baseline="0">
          <a:ln>
            <a:noFill/>
          </a:ln>
          <a:solidFill>
            <a:srgbClr val="B2B2B2"/>
          </a:solidFill>
          <a:effectLst>
            <a:outerShdw dist="17961" dir="2700000">
              <a:scrgbClr r="0" g="0" b="0"/>
            </a:outerShdw>
          </a:effectLst>
          <a:latin typeface="Arial" pitchFamily="2"/>
        </a:defRPr>
      </a:lvl1pPr>
    </p:titleStyle>
    <p:bodyStyle>
      <a:lvl1pPr marL="342360" marR="0" indent="-34272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342360" algn="l"/>
          <a:tab pos="456480" algn="l"/>
          <a:tab pos="913680" algn="l"/>
          <a:tab pos="1370879" algn="l"/>
          <a:tab pos="1828079" algn="l"/>
          <a:tab pos="2285279" algn="l"/>
          <a:tab pos="2742479" algn="l"/>
          <a:tab pos="3199680" algn="l"/>
          <a:tab pos="3656879" algn="l"/>
          <a:tab pos="4114080" algn="l"/>
          <a:tab pos="4571279" algn="l"/>
          <a:tab pos="5028480" algn="l"/>
          <a:tab pos="5485680" algn="l"/>
          <a:tab pos="5942880" algn="l"/>
          <a:tab pos="6400080" algn="l"/>
          <a:tab pos="6857280" algn="l"/>
          <a:tab pos="7314480" algn="l"/>
          <a:tab pos="7771680" algn="l"/>
          <a:tab pos="8228880" algn="l"/>
          <a:tab pos="8686080" algn="l"/>
          <a:tab pos="9143280" algn="l"/>
        </a:tabLst>
        <a:defRPr lang="en-US" sz="3200" b="0" i="0" u="none" strike="noStrike" cap="none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Arial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1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6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36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360" algn="l"/>
                <a:tab pos="456480" algn="l"/>
                <a:tab pos="913680" algn="l"/>
                <a:tab pos="1370879" algn="l"/>
                <a:tab pos="1828079" algn="l"/>
                <a:tab pos="2285279" algn="l"/>
                <a:tab pos="2742479" algn="l"/>
                <a:tab pos="3199680" algn="l"/>
                <a:tab pos="3656879" algn="l"/>
                <a:tab pos="4114080" algn="l"/>
                <a:tab pos="4571279" algn="l"/>
                <a:tab pos="5028480" algn="l"/>
                <a:tab pos="5485680" algn="l"/>
                <a:tab pos="5942880" algn="l"/>
                <a:tab pos="6400080" algn="l"/>
                <a:tab pos="6857280" algn="l"/>
                <a:tab pos="7314480" algn="l"/>
                <a:tab pos="7771680" algn="l"/>
                <a:tab pos="8228880" algn="l"/>
                <a:tab pos="8686080" algn="l"/>
                <a:tab pos="914328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defPPr>
            <a:lvl1pPr marL="34236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360" algn="l"/>
                <a:tab pos="456480" algn="l"/>
                <a:tab pos="913680" algn="l"/>
                <a:tab pos="1370879" algn="l"/>
                <a:tab pos="1828079" algn="l"/>
                <a:tab pos="2285279" algn="l"/>
                <a:tab pos="2742479" algn="l"/>
                <a:tab pos="3199680" algn="l"/>
                <a:tab pos="3656879" algn="l"/>
                <a:tab pos="4114080" algn="l"/>
                <a:tab pos="4571279" algn="l"/>
                <a:tab pos="5028480" algn="l"/>
                <a:tab pos="5485680" algn="l"/>
                <a:tab pos="5942880" algn="l"/>
                <a:tab pos="6400080" algn="l"/>
                <a:tab pos="6857280" algn="l"/>
                <a:tab pos="7314480" algn="l"/>
                <a:tab pos="7771680" algn="l"/>
                <a:tab pos="8228880" algn="l"/>
                <a:tab pos="8686080" algn="l"/>
                <a:tab pos="914328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319" algn="l"/>
                <a:tab pos="913679" algn="l"/>
                <a:tab pos="1370879" algn="l"/>
                <a:tab pos="1828078" algn="l"/>
                <a:tab pos="2285279" algn="l"/>
                <a:tab pos="2742479" algn="l"/>
                <a:tab pos="3199679" algn="l"/>
                <a:tab pos="3656879" algn="l"/>
                <a:tab pos="4114079" algn="l"/>
                <a:tab pos="4571278" algn="l"/>
                <a:tab pos="5028479" algn="l"/>
                <a:tab pos="5485679" algn="l"/>
                <a:tab pos="5942879" algn="l"/>
                <a:tab pos="6400079" algn="l"/>
                <a:tab pos="6857278" algn="l"/>
                <a:tab pos="7314479" algn="l"/>
                <a:tab pos="7771679" algn="l"/>
                <a:tab pos="8228879" algn="l"/>
                <a:tab pos="8686079" algn="l"/>
                <a:tab pos="9143279" algn="l"/>
                <a:tab pos="9600479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99840" algn="l"/>
                <a:tab pos="1828440" algn="l"/>
                <a:tab pos="2285639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39" algn="l"/>
                <a:tab pos="9600839" algn="l"/>
                <a:tab pos="10058040" algn="l"/>
                <a:tab pos="1051523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FFFFFF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FFFFFF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FFFFFF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B9C06EA2-3F1C-4BD4-9E14-0B60D380C3A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4400" b="0" i="0" u="none" strike="noStrike" cap="none" baseline="0">
          <a:ln>
            <a:noFill/>
          </a:ln>
          <a:solidFill>
            <a:srgbClr val="B2B2B2"/>
          </a:solidFill>
          <a:effectLst>
            <a:outerShdw dist="17961" dir="2700000">
              <a:scrgbClr r="0" g="0" b="0"/>
            </a:outerShdw>
          </a:effectLst>
          <a:latin typeface="Arial" pitchFamily="2"/>
        </a:defRPr>
      </a:lvl1pPr>
    </p:titleStyle>
    <p:bodyStyle>
      <a:lvl1pPr marL="342360" marR="0" indent="-34272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342360" algn="l"/>
          <a:tab pos="456480" algn="l"/>
          <a:tab pos="913680" algn="l"/>
          <a:tab pos="1370879" algn="l"/>
          <a:tab pos="1828079" algn="l"/>
          <a:tab pos="2285279" algn="l"/>
          <a:tab pos="2742479" algn="l"/>
          <a:tab pos="3199680" algn="l"/>
          <a:tab pos="3656879" algn="l"/>
          <a:tab pos="4114080" algn="l"/>
          <a:tab pos="4571279" algn="l"/>
          <a:tab pos="5028480" algn="l"/>
          <a:tab pos="5485680" algn="l"/>
          <a:tab pos="5942880" algn="l"/>
          <a:tab pos="6400080" algn="l"/>
          <a:tab pos="6857280" algn="l"/>
          <a:tab pos="7314480" algn="l"/>
          <a:tab pos="7771680" algn="l"/>
          <a:tab pos="8228880" algn="l"/>
          <a:tab pos="8686080" algn="l"/>
          <a:tab pos="9143280" algn="l"/>
        </a:tabLst>
        <a:defRPr lang="en-US" sz="3200" b="0" i="0" u="none" strike="noStrike" cap="none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Arial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457200" y="261000"/>
            <a:ext cx="6368040" cy="113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54560"/>
            <a:ext cx="8229600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2024"/>
              </a:spcAft>
              <a:buSzPct val="45000"/>
              <a:buFont typeface="StarSymbol"/>
              <a:buNone/>
              <a:defRPr lang="en-US" sz="4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24"/>
              </a:spcAft>
              <a:buSzPct val="45000"/>
              <a:buFont typeface="StarSymbol"/>
              <a:buChar char="●"/>
              <a:defRPr lang="en-US" sz="4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16"/>
              </a:spcAft>
              <a:buSzPct val="75000"/>
              <a:buFont typeface="StarSymbol"/>
              <a:buChar char="–"/>
              <a:defRPr lang="en-US" sz="403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0"/>
              </a:spcAft>
              <a:buSzPct val="45000"/>
              <a:buFont typeface="StarSymbol"/>
              <a:buChar char="●"/>
              <a:defRPr lang="en-US" sz="345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05"/>
              </a:spcAft>
              <a:buSzPct val="75000"/>
              <a:buFont typeface="StarSymbol"/>
              <a:buChar char="–"/>
              <a:defRPr lang="en-US" sz="288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0"/>
              </a:spcAft>
              <a:buSzPct val="45000"/>
              <a:buFont typeface="StarSymbol"/>
              <a:buChar char="●"/>
              <a:defRPr lang="en-US" sz="288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0"/>
              </a:spcAft>
              <a:buSzPct val="45000"/>
              <a:buFont typeface="StarSymbol"/>
              <a:buChar char="●"/>
              <a:defRPr lang="en-US" sz="288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0"/>
              </a:spcAft>
              <a:buSzPct val="45000"/>
              <a:buFont typeface="StarSymbol"/>
              <a:buChar char="●"/>
              <a:defRPr lang="en-US" sz="288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0"/>
              </a:spcAft>
              <a:buSzPct val="45000"/>
              <a:buFont typeface="StarSymbol"/>
              <a:buChar char="●"/>
              <a:defRPr lang="en-US" sz="288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0"/>
              </a:spcAft>
              <a:buSzPct val="45000"/>
              <a:buFont typeface="StarSymbol"/>
              <a:buChar char="●"/>
              <a:defRPr lang="en-US" sz="288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457200" y="6247080"/>
            <a:ext cx="2130120" cy="472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6600" y="6247080"/>
            <a:ext cx="2898360" cy="472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5600" y="6247080"/>
            <a:ext cx="2130120" cy="472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A75F9D8-DE62-47AF-8AF4-25D45FC86C3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en-US" sz="3940" b="0" i="0" u="none" strike="noStrike" kern="1200">
          <a:ln>
            <a:noFill/>
          </a:ln>
          <a:latin typeface="Liberation Sans" pitchFamily="34"/>
        </a:defRPr>
      </a:lvl1pPr>
    </p:titleStyle>
    <p:bodyStyle>
      <a:lvl1pPr marL="0" marR="0" indent="0" rtl="0" hangingPunct="0">
        <a:spcBef>
          <a:spcPts val="0"/>
        </a:spcBef>
        <a:spcAft>
          <a:spcPts val="2024"/>
        </a:spcAft>
        <a:tabLst/>
        <a:defRPr lang="en-US" sz="4600" b="0" i="0" u="none" strike="noStrike" kern="1200">
          <a:ln>
            <a:noFill/>
          </a:ln>
          <a:latin typeface="Liberation Sans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32760" y="2455919"/>
            <a:ext cx="9039240" cy="75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1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latin typeface="Cabin" pitchFamily="2"/>
              </a:defRPr>
            </a:pPr>
            <a:r>
              <a:rPr lang="en-US" sz="4400" b="0" i="0" u="none" strike="noStrike" cap="none" baseline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Cabin" pitchFamily="34"/>
                <a:ea typeface="Droid Sans Fallback" pitchFamily="2"/>
                <a:cs typeface="FreeSans" pitchFamily="2"/>
              </a:rPr>
              <a:t>Netermální plazma pro rozklad CO</a:t>
            </a:r>
            <a:r>
              <a:rPr lang="en-US" sz="4400" b="0" i="0" u="none" strike="noStrike" cap="none" baseline="-700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Cabin" pitchFamily="34"/>
                <a:ea typeface="Droid Sans Fallback" pitchFamily="2"/>
                <a:cs typeface="FreeSans" pitchFamily="2"/>
              </a:rPr>
              <a:t>2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2000" t="4564" r="8000" b="48000"/>
          <a:stretch>
            <a:fillRect/>
          </a:stretch>
        </p:blipFill>
        <p:spPr>
          <a:xfrm>
            <a:off x="1175040" y="3757320"/>
            <a:ext cx="1812240" cy="11959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Volný tvar 3"/>
          <p:cNvSpPr/>
          <p:nvPr/>
        </p:nvSpPr>
        <p:spPr>
          <a:xfrm>
            <a:off x="1299600" y="3133439"/>
            <a:ext cx="7789680" cy="372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2400" b="0" i="0" u="none" strike="noStrike" cap="none" baseline="0" dirty="0" err="1" smtClean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Vladimír</a:t>
            </a:r>
            <a:r>
              <a:rPr lang="en-US" sz="2400" b="0" i="0" u="none" strike="noStrike" cap="none" baseline="0" dirty="0" smtClean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 </a:t>
            </a: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Scholtz</a:t>
            </a:r>
            <a:r>
              <a:rPr lang="en-US" sz="2400" b="0" i="0" u="none" strike="noStrike" cap="none" baseline="0" dirty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, Josef </a:t>
            </a: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Khun</a:t>
            </a:r>
            <a:r>
              <a:rPr lang="en-US" sz="2600" b="0" i="0" u="none" strike="noStrike" cap="none" baseline="0" dirty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             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endParaRPr lang="en-US" sz="2600" b="0" i="0" u="none" strike="noStrike" cap="none" baseline="0" dirty="0">
              <a:ln>
                <a:noFill/>
              </a:ln>
              <a:solidFill>
                <a:srgbClr val="B2B2B2"/>
              </a:solidFill>
              <a:effectLst>
                <a:outerShdw dist="17961" dir="2700000">
                  <a:scrgbClr r="0" g="0" b="0"/>
                </a:outerShdw>
              </a:effectLst>
              <a:latin typeface="FreeSans" pitchFamily="34"/>
              <a:ea typeface="Droid Sans Fallback" pitchFamily="2"/>
              <a:cs typeface="Free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endParaRPr lang="en-US" sz="2600" b="0" i="0" u="none" strike="noStrike" cap="none" baseline="0" dirty="0">
              <a:ln>
                <a:noFill/>
              </a:ln>
              <a:solidFill>
                <a:srgbClr val="B2B2B2"/>
              </a:solidFill>
              <a:effectLst>
                <a:outerShdw dist="17961" dir="2700000">
                  <a:scrgbClr r="0" g="0" b="0"/>
                </a:outerShdw>
              </a:effectLst>
              <a:latin typeface="FreeSans" pitchFamily="34"/>
              <a:ea typeface="Droid Sans Fallback" pitchFamily="2"/>
              <a:cs typeface="Free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endParaRPr lang="en-US" sz="2600" b="0" i="0" u="none" strike="noStrike" cap="none" baseline="0" dirty="0">
              <a:ln>
                <a:noFill/>
              </a:ln>
              <a:solidFill>
                <a:srgbClr val="B2B2B2"/>
              </a:solidFill>
              <a:effectLst>
                <a:outerShdw dist="17961" dir="2700000">
                  <a:scrgbClr r="0" g="0" b="0"/>
                </a:outerShdw>
              </a:effectLst>
              <a:latin typeface="FreeSans" pitchFamily="34"/>
              <a:ea typeface="Droid Sans Fallback" pitchFamily="2"/>
              <a:cs typeface="Free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endParaRPr lang="en-US" sz="2600" b="0" i="0" u="none" strike="noStrike" cap="none" baseline="0" dirty="0">
              <a:ln>
                <a:noFill/>
              </a:ln>
              <a:solidFill>
                <a:srgbClr val="B2B2B2"/>
              </a:solidFill>
              <a:effectLst>
                <a:outerShdw dist="17961" dir="2700000">
                  <a:scrgbClr r="0" g="0" b="0"/>
                </a:outerShdw>
              </a:effectLst>
              <a:latin typeface="FreeSans" pitchFamily="34"/>
              <a:ea typeface="Droid Sans Fallback" pitchFamily="2"/>
              <a:cs typeface="Free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endParaRPr lang="en-US" sz="2600" b="0" i="0" u="none" strike="noStrike" cap="none" baseline="0" dirty="0">
              <a:ln>
                <a:noFill/>
              </a:ln>
              <a:solidFill>
                <a:srgbClr val="B2B2B2"/>
              </a:solidFill>
              <a:effectLst>
                <a:outerShdw dist="17961" dir="2700000">
                  <a:scrgbClr r="0" g="0" b="0"/>
                </a:outerShdw>
              </a:effectLst>
              <a:latin typeface="FreeSans" pitchFamily="34"/>
              <a:ea typeface="Droid Sans Fallback" pitchFamily="2"/>
              <a:cs typeface="FreeSans" pitchFamily="2"/>
            </a:endParaRP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Laboratoř</a:t>
            </a:r>
            <a:r>
              <a:rPr lang="en-US" sz="2400" b="0" i="0" u="none" strike="noStrike" cap="none" baseline="0" dirty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 </a:t>
            </a: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nízkoteplotního</a:t>
            </a:r>
            <a:r>
              <a:rPr lang="en-US" sz="2400" b="0" i="0" u="none" strike="noStrike" cap="none" baseline="0" dirty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 </a:t>
            </a: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plazmatu</a:t>
            </a:r>
            <a:endParaRPr lang="en-US" sz="2400" b="0" i="0" u="none" strike="noStrike" cap="none" baseline="0" dirty="0">
              <a:ln>
                <a:noFill/>
              </a:ln>
              <a:solidFill>
                <a:srgbClr val="B2B2B2"/>
              </a:solidFill>
              <a:effectLst>
                <a:outerShdw dist="17961" dir="2700000">
                  <a:scrgbClr r="0" g="0" b="0"/>
                </a:outerShdw>
              </a:effectLst>
              <a:latin typeface="FreeSans" pitchFamily="34"/>
              <a:ea typeface="Droid Sans Fallback" pitchFamily="2"/>
              <a:cs typeface="FreeSans" pitchFamily="2"/>
            </a:endParaRP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Ústav</a:t>
            </a:r>
            <a:r>
              <a:rPr lang="en-US" sz="2400" b="0" i="0" u="none" strike="noStrike" cap="none" baseline="0" dirty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 </a:t>
            </a: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fyziky</a:t>
            </a:r>
            <a:r>
              <a:rPr lang="en-US" sz="2400" b="0" i="0" u="none" strike="noStrike" cap="none" baseline="0" dirty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 a </a:t>
            </a: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měřicí</a:t>
            </a:r>
            <a:r>
              <a:rPr lang="en-US" sz="2400" b="0" i="0" u="none" strike="noStrike" cap="none" baseline="0" dirty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 </a:t>
            </a: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techniky</a:t>
            </a:r>
            <a:endParaRPr lang="en-US" sz="2400" b="0" i="0" u="none" strike="noStrike" cap="none" baseline="0" dirty="0">
              <a:ln>
                <a:noFill/>
              </a:ln>
              <a:solidFill>
                <a:srgbClr val="B2B2B2"/>
              </a:solidFill>
              <a:effectLst>
                <a:outerShdw dist="17961" dir="2700000">
                  <a:scrgbClr r="0" g="0" b="0"/>
                </a:outerShdw>
              </a:effectLst>
              <a:latin typeface="FreeSans" pitchFamily="34"/>
              <a:ea typeface="Droid Sans Fallback" pitchFamily="2"/>
              <a:cs typeface="FreeSans" pitchFamily="2"/>
            </a:endParaRP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Vysoká</a:t>
            </a:r>
            <a:r>
              <a:rPr lang="en-US" sz="2400" b="0" i="0" u="none" strike="noStrike" cap="none" baseline="0" dirty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 </a:t>
            </a: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škola</a:t>
            </a:r>
            <a:r>
              <a:rPr lang="en-US" sz="2400" b="0" i="0" u="none" strike="noStrike" cap="none" baseline="0" dirty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 </a:t>
            </a: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chemicko-technologická</a:t>
            </a:r>
            <a:r>
              <a:rPr lang="en-US" sz="2400" b="0" i="0" u="none" strike="noStrike" cap="none" baseline="0" dirty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 v </a:t>
            </a:r>
            <a:r>
              <a:rPr lang="en-US" sz="2400" b="0" i="0" u="none" strike="noStrike" cap="none" baseline="0" dirty="0" err="1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Praze</a:t>
            </a:r>
            <a:endParaRPr lang="en-US" sz="2400" b="0" i="0" u="none" strike="noStrike" cap="none" baseline="0" dirty="0">
              <a:ln>
                <a:noFill/>
              </a:ln>
              <a:solidFill>
                <a:srgbClr val="B2B2B2"/>
              </a:solidFill>
              <a:effectLst>
                <a:outerShdw dist="17961" dir="2700000">
                  <a:scrgbClr r="0" g="0" b="0"/>
                </a:outerShdw>
              </a:effectLst>
              <a:latin typeface="FreeSans" pitchFamily="34"/>
              <a:ea typeface="Droid Sans Fallback" pitchFamily="2"/>
              <a:cs typeface="FreeSans" pitchFamily="2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32004" y="3730640"/>
            <a:ext cx="1401511" cy="1619249"/>
          </a:xfrm>
          <a:prstGeom prst="rect">
            <a:avLst/>
          </a:prstGeom>
          <a:solidFill>
            <a:srgbClr val="C0C0C0"/>
          </a:solidFill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320" y="210960"/>
            <a:ext cx="1336680" cy="22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596600" y="515879"/>
            <a:ext cx="851040" cy="195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795039" y="539640"/>
            <a:ext cx="1422359" cy="193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132760" y="340920"/>
            <a:ext cx="1011239" cy="183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567479" y="139320"/>
            <a:ext cx="1163520" cy="213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4356000" y="340920"/>
            <a:ext cx="552600" cy="203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5278320" y="239040"/>
            <a:ext cx="977759" cy="200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111600" y="5889600"/>
            <a:ext cx="2639880" cy="85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671400" y="457200"/>
            <a:ext cx="7804440" cy="123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latin typeface="Cabin" pitchFamily="2"/>
              </a:defRPr>
            </a:pPr>
            <a:r>
              <a:rPr lang="en-US" sz="2800" b="0" i="0" u="none" strike="noStrike" cap="none" baseline="0">
                <a:ln>
                  <a:noFill/>
                </a:ln>
                <a:solidFill>
                  <a:srgbClr val="B2B2B2"/>
                </a:solidFill>
                <a:effectLst>
                  <a:outerShdw dist="17961" dir="2700000">
                    <a:scrgbClr r="0" g="0" b="0"/>
                  </a:outerShdw>
                </a:effectLst>
                <a:latin typeface="Cabin" pitchFamily="34"/>
                <a:ea typeface="Droid Sans Fallback" pitchFamily="2"/>
                <a:cs typeface="FreeSans" pitchFamily="2"/>
              </a:rPr>
              <a:t>Plazma – ionizovaný plyn s kolektivním chováním</a:t>
            </a:r>
          </a:p>
        </p:txBody>
      </p:sp>
      <p:sp>
        <p:nvSpPr>
          <p:cNvPr id="3" name="Volný tvar 2"/>
          <p:cNvSpPr/>
          <p:nvPr/>
        </p:nvSpPr>
        <p:spPr>
          <a:xfrm>
            <a:off x="671400" y="1906560"/>
            <a:ext cx="7804440" cy="638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cap="none" baseline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Droid Sans" pitchFamily="34"/>
              <a:ea typeface="Droid Sans Fallback" pitchFamily="2"/>
              <a:cs typeface="FreeSans" pitchFamily="2"/>
            </a:endParaRPr>
          </a:p>
          <a:p>
            <a:pPr marL="339480" marR="0" lvl="0" indent="-3394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39480" algn="l"/>
                <a:tab pos="796680" algn="l"/>
                <a:tab pos="1253880" algn="l"/>
                <a:tab pos="1711079" algn="l"/>
                <a:tab pos="2168280" algn="l"/>
                <a:tab pos="2625480" algn="l"/>
                <a:tab pos="3082679" algn="l"/>
                <a:tab pos="3539880" algn="l"/>
                <a:tab pos="3997080" algn="l"/>
                <a:tab pos="4454280" algn="l"/>
                <a:tab pos="4911480" algn="l"/>
                <a:tab pos="5368680" algn="l"/>
                <a:tab pos="5825879" algn="l"/>
                <a:tab pos="6283080" algn="l"/>
                <a:tab pos="6740279" algn="l"/>
                <a:tab pos="7197480" algn="l"/>
                <a:tab pos="7654680" algn="l"/>
                <a:tab pos="8111880" algn="l"/>
                <a:tab pos="8569080" algn="l"/>
                <a:tab pos="9026280" algn="l"/>
                <a:tab pos="9483480" algn="l"/>
              </a:tabLst>
            </a:pPr>
            <a:endParaRPr lang="en-US" sz="2400" b="0" i="0" u="none" strike="noStrike" cap="none" baseline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Droid Sans" pitchFamily="34"/>
              <a:ea typeface="Droid Sans Fallback" pitchFamily="2"/>
              <a:cs typeface="FreeSans" pitchFamily="2"/>
            </a:endParaRPr>
          </a:p>
          <a:p>
            <a:pPr marL="339480" marR="0" lvl="0" indent="-3394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39480" algn="l"/>
                <a:tab pos="796680" algn="l"/>
                <a:tab pos="1253880" algn="l"/>
                <a:tab pos="1711079" algn="l"/>
                <a:tab pos="2168280" algn="l"/>
                <a:tab pos="2625480" algn="l"/>
                <a:tab pos="3082679" algn="l"/>
                <a:tab pos="3539880" algn="l"/>
                <a:tab pos="3997080" algn="l"/>
                <a:tab pos="4454280" algn="l"/>
                <a:tab pos="4911480" algn="l"/>
                <a:tab pos="5368680" algn="l"/>
                <a:tab pos="5825879" algn="l"/>
                <a:tab pos="6283080" algn="l"/>
                <a:tab pos="6740279" algn="l"/>
                <a:tab pos="7197480" algn="l"/>
                <a:tab pos="7654680" algn="l"/>
                <a:tab pos="8111880" algn="l"/>
                <a:tab pos="8569080" algn="l"/>
                <a:tab pos="9026280" algn="l"/>
                <a:tab pos="9483480" algn="l"/>
              </a:tabLst>
            </a:pPr>
            <a:endParaRPr lang="en-US" sz="2400" b="1" i="0" u="none" strike="noStrike" cap="none" baseline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Droid Sans" pitchFamily="34"/>
              <a:ea typeface="Droid Sans Fallback" pitchFamily="2"/>
              <a:cs typeface="FreeSans" pitchFamily="2"/>
            </a:endParaRPr>
          </a:p>
          <a:p>
            <a:pPr marL="339480" marR="0" lvl="0" indent="-3394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39480" algn="l"/>
                <a:tab pos="796680" algn="l"/>
                <a:tab pos="1253880" algn="l"/>
                <a:tab pos="1711079" algn="l"/>
                <a:tab pos="2168280" algn="l"/>
                <a:tab pos="2625480" algn="l"/>
                <a:tab pos="3082679" algn="l"/>
                <a:tab pos="3539880" algn="l"/>
                <a:tab pos="3997080" algn="l"/>
                <a:tab pos="4454280" algn="l"/>
                <a:tab pos="4911480" algn="l"/>
                <a:tab pos="5368680" algn="l"/>
                <a:tab pos="5825879" algn="l"/>
                <a:tab pos="6283080" algn="l"/>
                <a:tab pos="6740279" algn="l"/>
                <a:tab pos="7197480" algn="l"/>
                <a:tab pos="7654680" algn="l"/>
                <a:tab pos="8111880" algn="l"/>
                <a:tab pos="8569080" algn="l"/>
                <a:tab pos="9026280" algn="l"/>
                <a:tab pos="9483480" algn="l"/>
              </a:tabLst>
            </a:pPr>
            <a:endParaRPr lang="en-US" sz="2400" b="0" i="0" u="none" strike="noStrike" cap="none" baseline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Droid Sans" pitchFamily="34"/>
              <a:ea typeface="Droid Sans Fallback" pitchFamily="2"/>
              <a:cs typeface="FreeSans" pitchFamily="2"/>
            </a:endParaRPr>
          </a:p>
          <a:p>
            <a:pPr marL="339480" marR="0" lvl="0" indent="-339480" algn="l" rtl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9480" algn="l"/>
                <a:tab pos="796680" algn="l"/>
                <a:tab pos="1253880" algn="l"/>
                <a:tab pos="1711079" algn="l"/>
                <a:tab pos="2168280" algn="l"/>
                <a:tab pos="2625480" algn="l"/>
                <a:tab pos="3082679" algn="l"/>
                <a:tab pos="3539880" algn="l"/>
                <a:tab pos="3997080" algn="l"/>
                <a:tab pos="4454280" algn="l"/>
                <a:tab pos="4911480" algn="l"/>
                <a:tab pos="5368680" algn="l"/>
                <a:tab pos="5825879" algn="l"/>
                <a:tab pos="6283080" algn="l"/>
                <a:tab pos="6740279" algn="l"/>
                <a:tab pos="7197480" algn="l"/>
                <a:tab pos="7654680" algn="l"/>
                <a:tab pos="8111880" algn="l"/>
                <a:tab pos="8569080" algn="l"/>
                <a:tab pos="9026280" algn="l"/>
                <a:tab pos="9483480" algn="l"/>
              </a:tabLst>
            </a:pPr>
            <a:endParaRPr lang="en-US" sz="2400" b="0" i="0" u="none" strike="noStrike" cap="none" baseline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Droid Sans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4456080" y="4824360"/>
            <a:ext cx="3808440" cy="4229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133200" y="1563839"/>
            <a:ext cx="4587839" cy="2324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2400" b="1" i="0" u="sng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FreeSans" pitchFamily="34"/>
                <a:ea typeface="Droid Sans Fallback" pitchFamily="2"/>
                <a:cs typeface="FreeSans" pitchFamily="2"/>
              </a:rPr>
              <a:t>Termální plazma</a:t>
            </a:r>
            <a:r>
              <a:rPr lang="en-US" sz="2400" b="1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              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24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Termální ionizace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24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Teplota nad 10 000 K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cs-CZ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(Slunce, blesk, tokamak, …)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cs-CZ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Plazma je v termodynamické rovnováze</a:t>
            </a:r>
          </a:p>
        </p:txBody>
      </p:sp>
      <p:sp>
        <p:nvSpPr>
          <p:cNvPr id="6" name="Volný tvar 5"/>
          <p:cNvSpPr/>
          <p:nvPr/>
        </p:nvSpPr>
        <p:spPr>
          <a:xfrm>
            <a:off x="4221719" y="1563839"/>
            <a:ext cx="4763159" cy="310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2400" b="1" i="0" u="sng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FreeSans" pitchFamily="34"/>
                <a:ea typeface="Droid Sans Fallback" pitchFamily="2"/>
                <a:cs typeface="FreeSans" pitchFamily="2"/>
              </a:rPr>
              <a:t>Netermální plazma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24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FreeSans" pitchFamily="34"/>
                <a:ea typeface="Droid Sans Fallback" pitchFamily="2"/>
                <a:cs typeface="FreeSans" pitchFamily="2"/>
              </a:rPr>
              <a:t>Energie je dodávána elektronům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cs-CZ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Makroskopická teplota okolí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cs-CZ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(různé elektrické výboje)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cs-CZ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Plazma není v termodynamické rovnováze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360" y="4297320"/>
            <a:ext cx="1140840" cy="246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40176" t="24950" r="35737" b="14959"/>
          <a:stretch>
            <a:fillRect/>
          </a:stretch>
        </p:blipFill>
        <p:spPr>
          <a:xfrm>
            <a:off x="1438199" y="4244040"/>
            <a:ext cx="582480" cy="250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22330" t="15481" r="17846" b="10321"/>
          <a:stretch>
            <a:fillRect/>
          </a:stretch>
        </p:blipFill>
        <p:spPr>
          <a:xfrm>
            <a:off x="2020679" y="4456080"/>
            <a:ext cx="1359000" cy="22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35660" t="10019" r="34199" b="15022"/>
          <a:stretch>
            <a:fillRect/>
          </a:stretch>
        </p:blipFill>
        <p:spPr>
          <a:xfrm>
            <a:off x="4140720" y="4138200"/>
            <a:ext cx="1517400" cy="249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 t="59788"/>
          <a:stretch>
            <a:fillRect/>
          </a:stretch>
        </p:blipFill>
        <p:spPr>
          <a:xfrm>
            <a:off x="5761080" y="4138920"/>
            <a:ext cx="3265560" cy="2258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Volný tvar 11"/>
          <p:cNvSpPr/>
          <p:nvPr/>
        </p:nvSpPr>
        <p:spPr>
          <a:xfrm>
            <a:off x="5761080" y="6397200"/>
            <a:ext cx="3265920" cy="32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13" name="Volný tvar 12"/>
          <p:cNvSpPr/>
          <p:nvPr/>
        </p:nvSpPr>
        <p:spPr>
          <a:xfrm>
            <a:off x="4140720" y="4885200"/>
            <a:ext cx="1517400" cy="67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513440" y="1993320"/>
            <a:ext cx="6082560" cy="4194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2800">
                <a:latin typeface="FreeSans" pitchFamily="2"/>
              </a:rPr>
              <a:t>Hlavní fyzikální děje v plazmatu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513440" y="1993320"/>
            <a:ext cx="6135119" cy="4194360"/>
            <a:chOff x="1513440" y="1993320"/>
            <a:chExt cx="6135119" cy="4194360"/>
          </a:xfrm>
        </p:grpSpPr>
        <p:sp>
          <p:nvSpPr>
            <p:cNvPr id="5" name="Volný tvar 4"/>
            <p:cNvSpPr/>
            <p:nvPr/>
          </p:nvSpPr>
          <p:spPr>
            <a:xfrm>
              <a:off x="3866399" y="3287520"/>
              <a:ext cx="534240" cy="534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" name="Přímá spojnice 5"/>
            <p:cNvSpPr/>
            <p:nvPr/>
          </p:nvSpPr>
          <p:spPr>
            <a:xfrm>
              <a:off x="6563160" y="3895560"/>
              <a:ext cx="120239" cy="8712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Přímá spojnice 6"/>
            <p:cNvSpPr/>
            <p:nvPr/>
          </p:nvSpPr>
          <p:spPr>
            <a:xfrm flipH="1" flipV="1">
              <a:off x="5517000" y="3157559"/>
              <a:ext cx="204480" cy="12240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" name="Přímá spojnice 7"/>
            <p:cNvSpPr/>
            <p:nvPr/>
          </p:nvSpPr>
          <p:spPr>
            <a:xfrm flipV="1">
              <a:off x="3069719" y="3440520"/>
              <a:ext cx="819361" cy="9828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9" name="Přímá spojnice 8"/>
            <p:cNvSpPr/>
            <p:nvPr/>
          </p:nvSpPr>
          <p:spPr>
            <a:xfrm flipV="1">
              <a:off x="6480720" y="3101039"/>
              <a:ext cx="386640" cy="253801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2925719" y="3480840"/>
              <a:ext cx="144360" cy="140040"/>
              <a:chOff x="2925719" y="3480840"/>
              <a:chExt cx="144360" cy="140040"/>
            </a:xfrm>
          </p:grpSpPr>
          <p:sp>
            <p:nvSpPr>
              <p:cNvPr id="11" name="Volný tvar 10"/>
              <p:cNvSpPr>
                <a:spLocks noResize="1"/>
              </p:cNvSpPr>
              <p:nvPr/>
            </p:nvSpPr>
            <p:spPr>
              <a:xfrm>
                <a:off x="2925719" y="3480840"/>
                <a:ext cx="144360" cy="140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8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2949120" y="3543480"/>
                <a:ext cx="97200" cy="15120"/>
              </a:xfrm>
              <a:prstGeom prst="rect">
                <a:avLst/>
              </a:prstGeom>
              <a:solidFill>
                <a:srgbClr val="8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6075720" y="3461760"/>
              <a:ext cx="534600" cy="534240"/>
              <a:chOff x="6075720" y="3461760"/>
              <a:chExt cx="534600" cy="534240"/>
            </a:xfrm>
          </p:grpSpPr>
          <p:sp>
            <p:nvSpPr>
              <p:cNvPr id="14" name="Volný tvar 13"/>
              <p:cNvSpPr/>
              <p:nvPr/>
            </p:nvSpPr>
            <p:spPr>
              <a:xfrm>
                <a:off x="6075720" y="3461760"/>
                <a:ext cx="534600" cy="534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90016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grpSp>
            <p:nvGrpSpPr>
              <p:cNvPr id="15" name="Skupina 14"/>
              <p:cNvGrpSpPr/>
              <p:nvPr/>
            </p:nvGrpSpPr>
            <p:grpSpPr>
              <a:xfrm>
                <a:off x="6259320" y="3723480"/>
                <a:ext cx="173160" cy="271799"/>
                <a:chOff x="6259320" y="3723480"/>
                <a:chExt cx="173160" cy="271799"/>
              </a:xfrm>
            </p:grpSpPr>
            <p:sp>
              <p:nvSpPr>
                <p:cNvPr id="16" name="Obdélník 15"/>
                <p:cNvSpPr/>
                <p:nvPr/>
              </p:nvSpPr>
              <p:spPr>
                <a:xfrm>
                  <a:off x="6259320" y="3723480"/>
                  <a:ext cx="173160" cy="27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3465A4"/>
                  </a:solidFill>
                  <a:prstDash val="solid"/>
                </a:ln>
              </p:spPr>
              <p:txBody>
                <a:bodyPr vert="horz" wrap="none" lIns="90000" tIns="45000" rIns="90000" bIns="45000" anchor="ctr" anchorCtr="1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57200" algn="l"/>
                      <a:tab pos="914400" algn="l"/>
                      <a:tab pos="1371599" algn="l"/>
                      <a:tab pos="1828800" algn="l"/>
                      <a:tab pos="2286000" algn="l"/>
                      <a:tab pos="2743199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399" algn="l"/>
                      <a:tab pos="5943600" algn="l"/>
                      <a:tab pos="6400799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Tahoma" pitchFamily="34"/>
                    <a:ea typeface="Droid Sans Fallback" pitchFamily="2"/>
                    <a:cs typeface="FreeSans" pitchFamily="2"/>
                  </a:endParaRPr>
                </a:p>
              </p:txBody>
            </p:sp>
            <p:sp>
              <p:nvSpPr>
                <p:cNvPr id="17" name="Obdélník 16"/>
                <p:cNvSpPr/>
                <p:nvPr/>
              </p:nvSpPr>
              <p:spPr>
                <a:xfrm rot="5400000">
                  <a:off x="6235020" y="3895019"/>
                  <a:ext cx="173160" cy="27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3465A4"/>
                  </a:solidFill>
                  <a:prstDash val="solid"/>
                </a:ln>
              </p:spPr>
              <p:txBody>
                <a:bodyPr vert="horz" wrap="none" lIns="90000" tIns="45000" rIns="90000" bIns="45000" anchor="ctr" anchorCtr="1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57200" algn="l"/>
                      <a:tab pos="914400" algn="l"/>
                      <a:tab pos="1371599" algn="l"/>
                      <a:tab pos="1828800" algn="l"/>
                      <a:tab pos="2286000" algn="l"/>
                      <a:tab pos="2743199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399" algn="l"/>
                      <a:tab pos="5943600" algn="l"/>
                      <a:tab pos="6400799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Tahoma" pitchFamily="34"/>
                    <a:ea typeface="Droid Sans Fallback" pitchFamily="2"/>
                    <a:cs typeface="FreeSans" pitchFamily="2"/>
                  </a:endParaRPr>
                </a:p>
              </p:txBody>
            </p:sp>
          </p:grpSp>
        </p:grpSp>
        <p:grpSp>
          <p:nvGrpSpPr>
            <p:cNvPr id="18" name="Skupina 17"/>
            <p:cNvGrpSpPr/>
            <p:nvPr/>
          </p:nvGrpSpPr>
          <p:grpSpPr>
            <a:xfrm>
              <a:off x="6348240" y="3337920"/>
              <a:ext cx="144000" cy="140040"/>
              <a:chOff x="6348240" y="3337920"/>
              <a:chExt cx="144000" cy="140040"/>
            </a:xfrm>
          </p:grpSpPr>
          <p:sp>
            <p:nvSpPr>
              <p:cNvPr id="19" name="Volný tvar 18"/>
              <p:cNvSpPr>
                <a:spLocks noResize="1"/>
              </p:cNvSpPr>
              <p:nvPr/>
            </p:nvSpPr>
            <p:spPr>
              <a:xfrm>
                <a:off x="6348240" y="3337920"/>
                <a:ext cx="144000" cy="140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84D1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6371640" y="3400560"/>
                <a:ext cx="97200" cy="1476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</p:grpSp>
        <p:grpSp>
          <p:nvGrpSpPr>
            <p:cNvPr id="21" name="Skupina 20"/>
            <p:cNvGrpSpPr/>
            <p:nvPr/>
          </p:nvGrpSpPr>
          <p:grpSpPr>
            <a:xfrm>
              <a:off x="5707800" y="3255839"/>
              <a:ext cx="144000" cy="140040"/>
              <a:chOff x="5707800" y="3255839"/>
              <a:chExt cx="144000" cy="140040"/>
            </a:xfrm>
          </p:grpSpPr>
          <p:sp>
            <p:nvSpPr>
              <p:cNvPr id="22" name="Volný tvar 21"/>
              <p:cNvSpPr>
                <a:spLocks noResize="1"/>
              </p:cNvSpPr>
              <p:nvPr/>
            </p:nvSpPr>
            <p:spPr>
              <a:xfrm>
                <a:off x="5707800" y="3255839"/>
                <a:ext cx="144000" cy="140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84D1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5731560" y="3318479"/>
                <a:ext cx="96840" cy="1512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</p:grpSp>
        <p:sp>
          <p:nvSpPr>
            <p:cNvPr id="24" name="Přímá spojnice 23"/>
            <p:cNvSpPr/>
            <p:nvPr/>
          </p:nvSpPr>
          <p:spPr>
            <a:xfrm flipV="1">
              <a:off x="4537080" y="2503080"/>
              <a:ext cx="563400" cy="360"/>
            </a:xfrm>
            <a:prstGeom prst="line">
              <a:avLst/>
            </a:prstGeom>
            <a:noFill/>
            <a:ln w="3600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108000" tIns="63000" rIns="108000" bIns="63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866399" y="2240280"/>
              <a:ext cx="534600" cy="534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6" name="Přímá spojnice 25"/>
            <p:cNvSpPr/>
            <p:nvPr/>
          </p:nvSpPr>
          <p:spPr>
            <a:xfrm flipH="1" flipV="1">
              <a:off x="5511960" y="2064600"/>
              <a:ext cx="371160" cy="237239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7" name="Přímá spojnice 26"/>
            <p:cNvSpPr/>
            <p:nvPr/>
          </p:nvSpPr>
          <p:spPr>
            <a:xfrm flipV="1">
              <a:off x="3070079" y="2392920"/>
              <a:ext cx="819361" cy="9828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2926079" y="2433240"/>
              <a:ext cx="144000" cy="140400"/>
              <a:chOff x="2926079" y="2433240"/>
              <a:chExt cx="144000" cy="140400"/>
            </a:xfrm>
          </p:grpSpPr>
          <p:sp>
            <p:nvSpPr>
              <p:cNvPr id="29" name="Volný tvar 28"/>
              <p:cNvSpPr>
                <a:spLocks noResize="1"/>
              </p:cNvSpPr>
              <p:nvPr/>
            </p:nvSpPr>
            <p:spPr>
              <a:xfrm>
                <a:off x="2926079" y="2433240"/>
                <a:ext cx="144000" cy="1404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8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2949480" y="2496240"/>
                <a:ext cx="97200" cy="15120"/>
              </a:xfrm>
              <a:prstGeom prst="rect">
                <a:avLst/>
              </a:prstGeom>
              <a:solidFill>
                <a:srgbClr val="8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6004800" y="2327760"/>
              <a:ext cx="585720" cy="591120"/>
              <a:chOff x="6004800" y="2327760"/>
              <a:chExt cx="585720" cy="591120"/>
            </a:xfrm>
          </p:grpSpPr>
          <p:sp>
            <p:nvSpPr>
              <p:cNvPr id="32" name="Volný tvar 31"/>
              <p:cNvSpPr/>
              <p:nvPr/>
            </p:nvSpPr>
            <p:spPr>
              <a:xfrm>
                <a:off x="6004800" y="2341800"/>
                <a:ext cx="577080" cy="5770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noFill/>
              <a:ln w="18000">
                <a:solidFill>
                  <a:srgbClr val="3465A4"/>
                </a:solidFill>
                <a:custDash>
                  <a:ds d="102000" sp="102000"/>
                  <a:ds d="102000" sp="102000"/>
                </a:custDash>
              </a:ln>
            </p:spPr>
            <p:txBody>
              <a:bodyPr vert="horz" wrap="none" lIns="99000" tIns="54000" rIns="99000" bIns="54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grpSp>
            <p:nvGrpSpPr>
              <p:cNvPr id="33" name="Skupina 32"/>
              <p:cNvGrpSpPr/>
              <p:nvPr/>
            </p:nvGrpSpPr>
            <p:grpSpPr>
              <a:xfrm>
                <a:off x="6027119" y="2362320"/>
                <a:ext cx="534240" cy="534240"/>
                <a:chOff x="6027119" y="2362320"/>
                <a:chExt cx="534240" cy="534240"/>
              </a:xfrm>
            </p:grpSpPr>
            <p:sp>
              <p:nvSpPr>
                <p:cNvPr id="34" name="Volný tvar 33"/>
                <p:cNvSpPr/>
                <p:nvPr/>
              </p:nvSpPr>
              <p:spPr>
                <a:xfrm>
                  <a:off x="6027119" y="2362320"/>
                  <a:ext cx="534240" cy="53424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C90016"/>
                </a:solidFill>
                <a:ln w="0">
                  <a:solidFill>
                    <a:srgbClr val="3465A4"/>
                  </a:solidFill>
                  <a:prstDash val="solid"/>
                </a:ln>
              </p:spPr>
              <p:txBody>
                <a:bodyPr vert="horz" wrap="none" lIns="90000" tIns="45000" rIns="90000" bIns="45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57200" algn="l"/>
                      <a:tab pos="914400" algn="l"/>
                      <a:tab pos="1371599" algn="l"/>
                      <a:tab pos="1828800" algn="l"/>
                      <a:tab pos="2286000" algn="l"/>
                      <a:tab pos="2743199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399" algn="l"/>
                      <a:tab pos="5943600" algn="l"/>
                      <a:tab pos="6400799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Tahoma" pitchFamily="34"/>
                    <a:ea typeface="Droid Sans Fallback" pitchFamily="2"/>
                    <a:cs typeface="FreeSans" pitchFamily="2"/>
                  </a:endParaRPr>
                </a:p>
              </p:txBody>
            </p:sp>
            <p:grpSp>
              <p:nvGrpSpPr>
                <p:cNvPr id="35" name="Skupina 34"/>
                <p:cNvGrpSpPr/>
                <p:nvPr/>
              </p:nvGrpSpPr>
              <p:grpSpPr>
                <a:xfrm>
                  <a:off x="6210720" y="2624400"/>
                  <a:ext cx="172800" cy="271799"/>
                  <a:chOff x="6210720" y="2624400"/>
                  <a:chExt cx="172800" cy="271799"/>
                </a:xfrm>
              </p:grpSpPr>
              <p:sp>
                <p:nvSpPr>
                  <p:cNvPr id="36" name="Obdélník 35"/>
                  <p:cNvSpPr/>
                  <p:nvPr/>
                </p:nvSpPr>
                <p:spPr>
                  <a:xfrm>
                    <a:off x="6210720" y="2624400"/>
                    <a:ext cx="172800" cy="2700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3465A4"/>
                    </a:solidFill>
                    <a:prstDash val="solid"/>
                  </a:ln>
                </p:spPr>
                <p:txBody>
                  <a:bodyPr vert="horz" wrap="none" lIns="90000" tIns="45000" rIns="90000" bIns="45000" anchor="ctr" anchorCtr="1" compatLnSpc="1"/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57200" algn="l"/>
                        <a:tab pos="914400" algn="l"/>
                        <a:tab pos="1371599" algn="l"/>
                        <a:tab pos="1828800" algn="l"/>
                        <a:tab pos="2286000" algn="l"/>
                        <a:tab pos="2743199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399" algn="l"/>
                        <a:tab pos="5943600" algn="l"/>
                        <a:tab pos="6400799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US" sz="1800" b="0" i="0" u="none" strike="noStrike" cap="none" baseline="0">
                      <a:ln>
                        <a:noFill/>
                      </a:ln>
                      <a:solidFill>
                        <a:srgbClr val="FFFFFF"/>
                      </a:solidFill>
                      <a:latin typeface="Tahoma" pitchFamily="34"/>
                      <a:ea typeface="Droid Sans Fallback" pitchFamily="2"/>
                      <a:cs typeface="FreeSans" pitchFamily="2"/>
                    </a:endParaRPr>
                  </a:p>
                </p:txBody>
              </p:sp>
              <p:sp>
                <p:nvSpPr>
                  <p:cNvPr id="37" name="Obdélník 36"/>
                  <p:cNvSpPr/>
                  <p:nvPr/>
                </p:nvSpPr>
                <p:spPr>
                  <a:xfrm rot="5400000">
                    <a:off x="6186059" y="2795939"/>
                    <a:ext cx="173160" cy="2736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3465A4"/>
                    </a:solidFill>
                    <a:prstDash val="solid"/>
                  </a:ln>
                </p:spPr>
                <p:txBody>
                  <a:bodyPr vert="horz" wrap="none" lIns="90000" tIns="45000" rIns="90000" bIns="45000" anchor="ctr" anchorCtr="1" compatLnSpc="1"/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57200" algn="l"/>
                        <a:tab pos="914400" algn="l"/>
                        <a:tab pos="1371599" algn="l"/>
                        <a:tab pos="1828800" algn="l"/>
                        <a:tab pos="2286000" algn="l"/>
                        <a:tab pos="2743199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399" algn="l"/>
                        <a:tab pos="5943600" algn="l"/>
                        <a:tab pos="6400799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US" sz="1800" b="0" i="0" u="none" strike="noStrike" cap="none" baseline="0">
                      <a:ln>
                        <a:noFill/>
                      </a:ln>
                      <a:solidFill>
                        <a:srgbClr val="FFFFFF"/>
                      </a:solidFill>
                      <a:latin typeface="Tahoma" pitchFamily="34"/>
                      <a:ea typeface="Droid Sans Fallback" pitchFamily="2"/>
                      <a:cs typeface="FreeSans" pitchFamily="2"/>
                    </a:endParaRPr>
                  </a:p>
                </p:txBody>
              </p:sp>
            </p:grpSp>
          </p:grpSp>
          <p:grpSp>
            <p:nvGrpSpPr>
              <p:cNvPr id="38" name="Skupina 37"/>
              <p:cNvGrpSpPr/>
              <p:nvPr/>
            </p:nvGrpSpPr>
            <p:grpSpPr>
              <a:xfrm>
                <a:off x="6446520" y="2327760"/>
                <a:ext cx="144000" cy="140040"/>
                <a:chOff x="6446520" y="2327760"/>
                <a:chExt cx="144000" cy="140040"/>
              </a:xfrm>
            </p:grpSpPr>
            <p:sp>
              <p:nvSpPr>
                <p:cNvPr id="39" name="Volný tvar 38"/>
                <p:cNvSpPr>
                  <a:spLocks noResize="1"/>
                </p:cNvSpPr>
                <p:nvPr/>
              </p:nvSpPr>
              <p:spPr>
                <a:xfrm>
                  <a:off x="6446520" y="2327760"/>
                  <a:ext cx="144000" cy="14004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0084D1"/>
                </a:solidFill>
                <a:ln w="0">
                  <a:solidFill>
                    <a:srgbClr val="3465A4"/>
                  </a:solidFill>
                  <a:prstDash val="solid"/>
                </a:ln>
              </p:spPr>
              <p:txBody>
                <a:bodyPr vert="horz" wrap="none" lIns="90000" tIns="45000" rIns="90000" bIns="45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57200" algn="l"/>
                      <a:tab pos="914400" algn="l"/>
                      <a:tab pos="1371599" algn="l"/>
                      <a:tab pos="1828800" algn="l"/>
                      <a:tab pos="2286000" algn="l"/>
                      <a:tab pos="2743199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399" algn="l"/>
                      <a:tab pos="5943600" algn="l"/>
                      <a:tab pos="6400799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Tahoma" pitchFamily="34"/>
                    <a:ea typeface="Droid Sans Fallback" pitchFamily="2"/>
                    <a:cs typeface="FreeSans" pitchFamily="2"/>
                  </a:endParaRPr>
                </a:p>
              </p:txBody>
            </p:sp>
            <p:sp>
              <p:nvSpPr>
                <p:cNvPr id="40" name="Obdélník 39"/>
                <p:cNvSpPr/>
                <p:nvPr/>
              </p:nvSpPr>
              <p:spPr>
                <a:xfrm>
                  <a:off x="6469919" y="2390760"/>
                  <a:ext cx="97200" cy="147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3465A4"/>
                  </a:solidFill>
                  <a:prstDash val="solid"/>
                </a:ln>
              </p:spPr>
              <p:txBody>
                <a:bodyPr vert="horz" wrap="none" lIns="90000" tIns="45000" rIns="90000" bIns="45000" anchor="ctr" anchorCtr="1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57200" algn="l"/>
                      <a:tab pos="914400" algn="l"/>
                      <a:tab pos="1371599" algn="l"/>
                      <a:tab pos="1828800" algn="l"/>
                      <a:tab pos="2286000" algn="l"/>
                      <a:tab pos="2743199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399" algn="l"/>
                      <a:tab pos="5943600" algn="l"/>
                      <a:tab pos="6400799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Tahoma" pitchFamily="34"/>
                    <a:ea typeface="Droid Sans Fallback" pitchFamily="2"/>
                    <a:cs typeface="FreeSans" pitchFamily="2"/>
                  </a:endParaRPr>
                </a:p>
              </p:txBody>
            </p:sp>
          </p:grpSp>
        </p:grpSp>
        <p:grpSp>
          <p:nvGrpSpPr>
            <p:cNvPr id="41" name="Skupina 40"/>
            <p:cNvGrpSpPr/>
            <p:nvPr/>
          </p:nvGrpSpPr>
          <p:grpSpPr>
            <a:xfrm>
              <a:off x="5869800" y="2277719"/>
              <a:ext cx="144000" cy="140040"/>
              <a:chOff x="5869800" y="2277719"/>
              <a:chExt cx="144000" cy="140040"/>
            </a:xfrm>
          </p:grpSpPr>
          <p:sp>
            <p:nvSpPr>
              <p:cNvPr id="42" name="Volný tvar 41"/>
              <p:cNvSpPr>
                <a:spLocks noResize="1"/>
              </p:cNvSpPr>
              <p:nvPr/>
            </p:nvSpPr>
            <p:spPr>
              <a:xfrm>
                <a:off x="5869800" y="2277719"/>
                <a:ext cx="144000" cy="140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84D1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5892840" y="2340720"/>
                <a:ext cx="97200" cy="1512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</p:grpSp>
        <p:sp>
          <p:nvSpPr>
            <p:cNvPr id="44" name="Volný tvar 43"/>
            <p:cNvSpPr/>
            <p:nvPr/>
          </p:nvSpPr>
          <p:spPr>
            <a:xfrm>
              <a:off x="3866399" y="4335120"/>
              <a:ext cx="534600" cy="534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45" name="Přímá spojnice 44"/>
            <p:cNvSpPr/>
            <p:nvPr/>
          </p:nvSpPr>
          <p:spPr>
            <a:xfrm flipV="1">
              <a:off x="6592320" y="4556160"/>
              <a:ext cx="160560" cy="5220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46" name="Přímá spojnice 45"/>
            <p:cNvSpPr/>
            <p:nvPr/>
          </p:nvSpPr>
          <p:spPr>
            <a:xfrm flipV="1">
              <a:off x="3364200" y="4509360"/>
              <a:ext cx="525240" cy="6804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grpSp>
          <p:nvGrpSpPr>
            <p:cNvPr id="47" name="Skupina 46"/>
            <p:cNvGrpSpPr/>
            <p:nvPr/>
          </p:nvGrpSpPr>
          <p:grpSpPr>
            <a:xfrm>
              <a:off x="3214440" y="4522680"/>
              <a:ext cx="155520" cy="140400"/>
              <a:chOff x="3214440" y="4522680"/>
              <a:chExt cx="155520" cy="140400"/>
            </a:xfrm>
          </p:grpSpPr>
          <p:sp>
            <p:nvSpPr>
              <p:cNvPr id="48" name="Volný tvar 47"/>
              <p:cNvSpPr>
                <a:spLocks noResize="1"/>
              </p:cNvSpPr>
              <p:nvPr/>
            </p:nvSpPr>
            <p:spPr>
              <a:xfrm flipH="1">
                <a:off x="3214440" y="4522680"/>
                <a:ext cx="155520" cy="1404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84D1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49" name="Obdélník 48"/>
              <p:cNvSpPr/>
              <p:nvPr/>
            </p:nvSpPr>
            <p:spPr>
              <a:xfrm>
                <a:off x="3240000" y="4585319"/>
                <a:ext cx="104760" cy="1476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</p:grpSp>
        <p:sp>
          <p:nvSpPr>
            <p:cNvPr id="50" name="Volný tvar 49"/>
            <p:cNvSpPr/>
            <p:nvPr/>
          </p:nvSpPr>
          <p:spPr>
            <a:xfrm>
              <a:off x="6005160" y="4351320"/>
              <a:ext cx="577080" cy="577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000">
              <a:solidFill>
                <a:srgbClr val="3465A4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9000" tIns="54000" rIns="99000" bIns="540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51" name="Volný tvar 50"/>
            <p:cNvSpPr/>
            <p:nvPr/>
          </p:nvSpPr>
          <p:spPr>
            <a:xfrm>
              <a:off x="6027119" y="4371839"/>
              <a:ext cx="534600" cy="534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grpSp>
          <p:nvGrpSpPr>
            <p:cNvPr id="52" name="Skupina 51"/>
            <p:cNvGrpSpPr/>
            <p:nvPr/>
          </p:nvGrpSpPr>
          <p:grpSpPr>
            <a:xfrm>
              <a:off x="6446520" y="4337640"/>
              <a:ext cx="144360" cy="140040"/>
              <a:chOff x="6446520" y="4337640"/>
              <a:chExt cx="144360" cy="140040"/>
            </a:xfrm>
          </p:grpSpPr>
          <p:sp>
            <p:nvSpPr>
              <p:cNvPr id="53" name="Volný tvar 52"/>
              <p:cNvSpPr>
                <a:spLocks noResize="1"/>
              </p:cNvSpPr>
              <p:nvPr/>
            </p:nvSpPr>
            <p:spPr>
              <a:xfrm>
                <a:off x="6446520" y="4337640"/>
                <a:ext cx="144360" cy="140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84D1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54" name="Obdélník 53"/>
              <p:cNvSpPr/>
              <p:nvPr/>
            </p:nvSpPr>
            <p:spPr>
              <a:xfrm>
                <a:off x="6469919" y="4400639"/>
                <a:ext cx="97200" cy="1476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</p:grpSp>
        <p:grpSp>
          <p:nvGrpSpPr>
            <p:cNvPr id="55" name="Skupina 54"/>
            <p:cNvGrpSpPr/>
            <p:nvPr/>
          </p:nvGrpSpPr>
          <p:grpSpPr>
            <a:xfrm>
              <a:off x="3909600" y="5301000"/>
              <a:ext cx="477720" cy="699839"/>
              <a:chOff x="3909600" y="5301000"/>
              <a:chExt cx="477720" cy="699839"/>
            </a:xfrm>
          </p:grpSpPr>
          <p:sp>
            <p:nvSpPr>
              <p:cNvPr id="56" name="Volný tvar 55"/>
              <p:cNvSpPr/>
              <p:nvPr/>
            </p:nvSpPr>
            <p:spPr>
              <a:xfrm>
                <a:off x="3911760" y="5538960"/>
                <a:ext cx="475560" cy="4618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3909600" y="5301000"/>
                <a:ext cx="475560" cy="4618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999999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</p:grpSp>
        <p:sp>
          <p:nvSpPr>
            <p:cNvPr id="58" name="Přímá spojnice 57"/>
            <p:cNvSpPr/>
            <p:nvPr/>
          </p:nvSpPr>
          <p:spPr>
            <a:xfrm flipH="1" flipV="1">
              <a:off x="4955040" y="5258880"/>
              <a:ext cx="156960" cy="7632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59" name="Přímá spojnice 58"/>
            <p:cNvSpPr/>
            <p:nvPr/>
          </p:nvSpPr>
          <p:spPr>
            <a:xfrm flipV="1">
              <a:off x="3150720" y="5645880"/>
              <a:ext cx="744840" cy="6732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grpSp>
          <p:nvGrpSpPr>
            <p:cNvPr id="60" name="Skupina 59"/>
            <p:cNvGrpSpPr/>
            <p:nvPr/>
          </p:nvGrpSpPr>
          <p:grpSpPr>
            <a:xfrm>
              <a:off x="2988000" y="5645880"/>
              <a:ext cx="155160" cy="139680"/>
              <a:chOff x="2988000" y="5645880"/>
              <a:chExt cx="155160" cy="139680"/>
            </a:xfrm>
          </p:grpSpPr>
          <p:sp>
            <p:nvSpPr>
              <p:cNvPr id="61" name="Volný tvar 60"/>
              <p:cNvSpPr>
                <a:spLocks noResize="1"/>
              </p:cNvSpPr>
              <p:nvPr/>
            </p:nvSpPr>
            <p:spPr>
              <a:xfrm flipH="1">
                <a:off x="2988000" y="5645880"/>
                <a:ext cx="155160" cy="1396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8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62" name="Obdélník 61"/>
              <p:cNvSpPr/>
              <p:nvPr/>
            </p:nvSpPr>
            <p:spPr>
              <a:xfrm>
                <a:off x="3015000" y="5708880"/>
                <a:ext cx="104400" cy="14760"/>
              </a:xfrm>
              <a:prstGeom prst="rect">
                <a:avLst/>
              </a:prstGeom>
              <a:solidFill>
                <a:srgbClr val="8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</p:grpSp>
        <p:grpSp>
          <p:nvGrpSpPr>
            <p:cNvPr id="63" name="Skupina 62"/>
            <p:cNvGrpSpPr/>
            <p:nvPr/>
          </p:nvGrpSpPr>
          <p:grpSpPr>
            <a:xfrm>
              <a:off x="5110920" y="5289120"/>
              <a:ext cx="144000" cy="140040"/>
              <a:chOff x="5110920" y="5289120"/>
              <a:chExt cx="144000" cy="140040"/>
            </a:xfrm>
          </p:grpSpPr>
          <p:sp>
            <p:nvSpPr>
              <p:cNvPr id="64" name="Volný tvar 63"/>
              <p:cNvSpPr>
                <a:spLocks noResize="1"/>
              </p:cNvSpPr>
              <p:nvPr/>
            </p:nvSpPr>
            <p:spPr>
              <a:xfrm>
                <a:off x="5110920" y="5289120"/>
                <a:ext cx="144000" cy="140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84D1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65" name="Obdélník 64"/>
              <p:cNvSpPr/>
              <p:nvPr/>
            </p:nvSpPr>
            <p:spPr>
              <a:xfrm>
                <a:off x="5134320" y="5352120"/>
                <a:ext cx="97200" cy="1512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</p:grpSp>
        <p:sp>
          <p:nvSpPr>
            <p:cNvPr id="66" name="Přímá spojnice 65"/>
            <p:cNvSpPr/>
            <p:nvPr/>
          </p:nvSpPr>
          <p:spPr>
            <a:xfrm flipV="1">
              <a:off x="5877360" y="5333760"/>
              <a:ext cx="165960" cy="4176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7" name="Přímá spojnice 66"/>
            <p:cNvSpPr/>
            <p:nvPr/>
          </p:nvSpPr>
          <p:spPr>
            <a:xfrm>
              <a:off x="5888880" y="5976000"/>
              <a:ext cx="160200" cy="67679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8" name="Obdélník 67"/>
            <p:cNvSpPr/>
            <p:nvPr/>
          </p:nvSpPr>
          <p:spPr>
            <a:xfrm>
              <a:off x="1513440" y="1993320"/>
              <a:ext cx="6082560" cy="4194360"/>
            </a:xfrm>
            <a:prstGeom prst="rect">
              <a:avLst/>
            </a:prstGeom>
            <a:noFill/>
            <a:ln w="36000">
              <a:solidFill>
                <a:srgbClr val="3465A4"/>
              </a:solidFill>
              <a:prstDash val="solid"/>
            </a:ln>
          </p:spPr>
          <p:txBody>
            <a:bodyPr vert="horz" wrap="none" lIns="108000" tIns="63000" rIns="108000" bIns="63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1513440" y="1993320"/>
              <a:ext cx="1621080" cy="639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latin typeface="FreeSans" pitchFamily="2"/>
                </a:defRPr>
              </a:pPr>
              <a:r>
                <a:rPr lang="en-US" sz="2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roid Sans Fallback" pitchFamily="2"/>
                  <a:cs typeface="FreeSans" pitchFamily="2"/>
                </a:rPr>
                <a:t>excitace</a:t>
              </a: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1513440" y="3048480"/>
              <a:ext cx="1651320" cy="639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latin typeface="FreeSans" pitchFamily="2"/>
                </a:defRPr>
              </a:pPr>
              <a:r>
                <a:rPr lang="en-US" sz="2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roid Sans Fallback" pitchFamily="2"/>
                  <a:cs typeface="FreeSans" pitchFamily="2"/>
                </a:rPr>
                <a:t>ionizace</a:t>
              </a:r>
            </a:p>
          </p:txBody>
        </p:sp>
        <p:sp>
          <p:nvSpPr>
            <p:cNvPr id="71" name="TextovéPole 70"/>
            <p:cNvSpPr txBox="1"/>
            <p:nvPr/>
          </p:nvSpPr>
          <p:spPr>
            <a:xfrm>
              <a:off x="1513440" y="4094280"/>
              <a:ext cx="1320840" cy="639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latin typeface="FreeSans" pitchFamily="2"/>
                </a:defRPr>
              </a:pPr>
              <a:r>
                <a:rPr lang="en-US" sz="2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roid Sans Fallback" pitchFamily="2"/>
                  <a:cs typeface="FreeSans" pitchFamily="2"/>
                </a:rPr>
                <a:t>záchyt</a:t>
              </a:r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1513440" y="5145840"/>
              <a:ext cx="1835640" cy="639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latin typeface="FreeSans" pitchFamily="2"/>
                </a:defRPr>
              </a:pPr>
              <a:r>
                <a:rPr lang="en-US" sz="2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roid Sans Fallback" pitchFamily="2"/>
                  <a:cs typeface="FreeSans" pitchFamily="2"/>
                </a:rPr>
                <a:t>disociace</a:t>
              </a:r>
            </a:p>
          </p:txBody>
        </p:sp>
        <p:sp>
          <p:nvSpPr>
            <p:cNvPr id="73" name="Obdélník 72"/>
            <p:cNvSpPr/>
            <p:nvPr/>
          </p:nvSpPr>
          <p:spPr>
            <a:xfrm>
              <a:off x="1513440" y="1993320"/>
              <a:ext cx="6135119" cy="1050120"/>
            </a:xfrm>
            <a:prstGeom prst="rect">
              <a:avLst/>
            </a:prstGeom>
            <a:noFill/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4" name="Obdélník 73"/>
            <p:cNvSpPr/>
            <p:nvPr/>
          </p:nvSpPr>
          <p:spPr>
            <a:xfrm>
              <a:off x="1513440" y="3040919"/>
              <a:ext cx="6073920" cy="1050120"/>
            </a:xfrm>
            <a:prstGeom prst="rect">
              <a:avLst/>
            </a:prstGeom>
            <a:noFill/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5" name="Obdélník 74"/>
            <p:cNvSpPr/>
            <p:nvPr/>
          </p:nvSpPr>
          <p:spPr>
            <a:xfrm>
              <a:off x="1513440" y="4088520"/>
              <a:ext cx="6082560" cy="1050480"/>
            </a:xfrm>
            <a:prstGeom prst="rect">
              <a:avLst/>
            </a:prstGeom>
            <a:noFill/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6" name="Obdélník 75"/>
            <p:cNvSpPr/>
            <p:nvPr/>
          </p:nvSpPr>
          <p:spPr>
            <a:xfrm>
              <a:off x="1513440" y="5136120"/>
              <a:ext cx="5284440" cy="1050120"/>
            </a:xfrm>
            <a:prstGeom prst="rect">
              <a:avLst/>
            </a:prstGeom>
            <a:noFill/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5408280" y="5688720"/>
              <a:ext cx="475560" cy="4618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8" name="Volný tvar 77"/>
            <p:cNvSpPr/>
            <p:nvPr/>
          </p:nvSpPr>
          <p:spPr>
            <a:xfrm>
              <a:off x="5406120" y="5172840"/>
              <a:ext cx="475560" cy="461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9" name="Obdélník 78"/>
            <p:cNvSpPr/>
            <p:nvPr/>
          </p:nvSpPr>
          <p:spPr>
            <a:xfrm>
              <a:off x="2795760" y="1993320"/>
              <a:ext cx="2006640" cy="4193279"/>
            </a:xfrm>
            <a:prstGeom prst="rect">
              <a:avLst/>
            </a:prstGeom>
            <a:noFill/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0" name="Přímá spojnice 79"/>
            <p:cNvSpPr/>
            <p:nvPr/>
          </p:nvSpPr>
          <p:spPr>
            <a:xfrm flipV="1">
              <a:off x="4537080" y="3529440"/>
              <a:ext cx="563400" cy="360"/>
            </a:xfrm>
            <a:prstGeom prst="line">
              <a:avLst/>
            </a:prstGeom>
            <a:noFill/>
            <a:ln w="3600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108000" tIns="63000" rIns="108000" bIns="63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1" name="Přímá spojnice 80"/>
            <p:cNvSpPr/>
            <p:nvPr/>
          </p:nvSpPr>
          <p:spPr>
            <a:xfrm flipV="1">
              <a:off x="4537080" y="4619520"/>
              <a:ext cx="563400" cy="360"/>
            </a:xfrm>
            <a:prstGeom prst="line">
              <a:avLst/>
            </a:prstGeom>
            <a:noFill/>
            <a:ln w="3600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108000" tIns="63000" rIns="108000" bIns="63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2" name="Přímá spojnice 81"/>
            <p:cNvSpPr/>
            <p:nvPr/>
          </p:nvSpPr>
          <p:spPr>
            <a:xfrm flipV="1">
              <a:off x="4537080" y="5624640"/>
              <a:ext cx="563400" cy="360"/>
            </a:xfrm>
            <a:prstGeom prst="line">
              <a:avLst/>
            </a:prstGeom>
            <a:noFill/>
            <a:ln w="3600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108000" tIns="63000" rIns="108000" bIns="63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3" name="Přímá spojnice 82"/>
            <p:cNvSpPr/>
            <p:nvPr/>
          </p:nvSpPr>
          <p:spPr>
            <a:xfrm flipV="1">
              <a:off x="7308000" y="5357520"/>
              <a:ext cx="114840" cy="3996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4" name="Přímá spojnice 83"/>
            <p:cNvSpPr/>
            <p:nvPr/>
          </p:nvSpPr>
          <p:spPr>
            <a:xfrm flipV="1">
              <a:off x="7279919" y="5173200"/>
              <a:ext cx="258121" cy="5832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grpSp>
          <p:nvGrpSpPr>
            <p:cNvPr id="85" name="Skupina 84"/>
            <p:cNvGrpSpPr/>
            <p:nvPr/>
          </p:nvGrpSpPr>
          <p:grpSpPr>
            <a:xfrm>
              <a:off x="6845040" y="5227560"/>
              <a:ext cx="456480" cy="434160"/>
              <a:chOff x="6845040" y="5227560"/>
              <a:chExt cx="456480" cy="434160"/>
            </a:xfrm>
          </p:grpSpPr>
          <p:sp>
            <p:nvSpPr>
              <p:cNvPr id="86" name="Volný tvar 85"/>
              <p:cNvSpPr/>
              <p:nvPr/>
            </p:nvSpPr>
            <p:spPr>
              <a:xfrm>
                <a:off x="6845040" y="5227560"/>
                <a:ext cx="456480" cy="434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90016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grpSp>
            <p:nvGrpSpPr>
              <p:cNvPr id="87" name="Skupina 86"/>
              <p:cNvGrpSpPr/>
              <p:nvPr/>
            </p:nvGrpSpPr>
            <p:grpSpPr>
              <a:xfrm>
                <a:off x="7002000" y="5439960"/>
                <a:ext cx="147960" cy="221040"/>
                <a:chOff x="7002000" y="5439960"/>
                <a:chExt cx="147960" cy="221040"/>
              </a:xfrm>
            </p:grpSpPr>
            <p:sp>
              <p:nvSpPr>
                <p:cNvPr id="88" name="Obdélník 87"/>
                <p:cNvSpPr/>
                <p:nvPr/>
              </p:nvSpPr>
              <p:spPr>
                <a:xfrm>
                  <a:off x="7002000" y="5439960"/>
                  <a:ext cx="147960" cy="223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3465A4"/>
                  </a:solidFill>
                  <a:prstDash val="solid"/>
                </a:ln>
              </p:spPr>
              <p:txBody>
                <a:bodyPr vert="horz" wrap="none" lIns="90000" tIns="45000" rIns="90000" bIns="45000" anchor="ctr" anchorCtr="1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57200" algn="l"/>
                      <a:tab pos="914400" algn="l"/>
                      <a:tab pos="1371599" algn="l"/>
                      <a:tab pos="1828800" algn="l"/>
                      <a:tab pos="2286000" algn="l"/>
                      <a:tab pos="2743199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399" algn="l"/>
                      <a:tab pos="5943600" algn="l"/>
                      <a:tab pos="6400799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Tahoma" pitchFamily="34"/>
                    <a:ea typeface="Droid Sans Fallback" pitchFamily="2"/>
                    <a:cs typeface="FreeSans" pitchFamily="2"/>
                  </a:endParaRPr>
                </a:p>
              </p:txBody>
            </p:sp>
            <p:sp>
              <p:nvSpPr>
                <p:cNvPr id="89" name="Obdélník 88"/>
                <p:cNvSpPr/>
                <p:nvPr/>
              </p:nvSpPr>
              <p:spPr>
                <a:xfrm rot="5400000">
                  <a:off x="6984360" y="5578920"/>
                  <a:ext cx="140760" cy="234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3465A4"/>
                  </a:solidFill>
                  <a:prstDash val="solid"/>
                </a:ln>
              </p:spPr>
              <p:txBody>
                <a:bodyPr vert="horz" wrap="none" lIns="90000" tIns="45000" rIns="90000" bIns="45000" anchor="ctr" anchorCtr="1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57200" algn="l"/>
                      <a:tab pos="914400" algn="l"/>
                      <a:tab pos="1371599" algn="l"/>
                      <a:tab pos="1828800" algn="l"/>
                      <a:tab pos="2286000" algn="l"/>
                      <a:tab pos="2743199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399" algn="l"/>
                      <a:tab pos="5943600" algn="l"/>
                      <a:tab pos="6400799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Tahoma" pitchFamily="34"/>
                    <a:ea typeface="Droid Sans Fallback" pitchFamily="2"/>
                    <a:cs typeface="FreeSans" pitchFamily="2"/>
                  </a:endParaRPr>
                </a:p>
              </p:txBody>
            </p:sp>
          </p:grpSp>
        </p:grpSp>
        <p:grpSp>
          <p:nvGrpSpPr>
            <p:cNvPr id="90" name="Skupina 89"/>
            <p:cNvGrpSpPr/>
            <p:nvPr/>
          </p:nvGrpSpPr>
          <p:grpSpPr>
            <a:xfrm>
              <a:off x="7169040" y="5193000"/>
              <a:ext cx="123120" cy="114120"/>
              <a:chOff x="7169040" y="5193000"/>
              <a:chExt cx="123120" cy="114120"/>
            </a:xfrm>
          </p:grpSpPr>
          <p:sp>
            <p:nvSpPr>
              <p:cNvPr id="91" name="Volný tvar 90"/>
              <p:cNvSpPr>
                <a:spLocks noResize="1"/>
              </p:cNvSpPr>
              <p:nvPr/>
            </p:nvSpPr>
            <p:spPr>
              <a:xfrm>
                <a:off x="7169040" y="5193000"/>
                <a:ext cx="123120" cy="1141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84D1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92" name="Obdélník 91"/>
              <p:cNvSpPr/>
              <p:nvPr/>
            </p:nvSpPr>
            <p:spPr>
              <a:xfrm>
                <a:off x="7189200" y="5244120"/>
                <a:ext cx="82800" cy="1224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3465A4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</p:grpSp>
        <p:grpSp>
          <p:nvGrpSpPr>
            <p:cNvPr id="93" name="Skupina 92"/>
            <p:cNvGrpSpPr/>
            <p:nvPr/>
          </p:nvGrpSpPr>
          <p:grpSpPr>
            <a:xfrm>
              <a:off x="6169680" y="5192280"/>
              <a:ext cx="500400" cy="480240"/>
              <a:chOff x="6169680" y="5192280"/>
              <a:chExt cx="500400" cy="480240"/>
            </a:xfrm>
          </p:grpSpPr>
          <p:sp>
            <p:nvSpPr>
              <p:cNvPr id="94" name="Volný tvar 93"/>
              <p:cNvSpPr/>
              <p:nvPr/>
            </p:nvSpPr>
            <p:spPr>
              <a:xfrm>
                <a:off x="6169680" y="5203440"/>
                <a:ext cx="493200" cy="4690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noFill/>
              <a:ln w="18000">
                <a:solidFill>
                  <a:srgbClr val="3465A4"/>
                </a:solidFill>
                <a:custDash>
                  <a:ds d="102000" sp="102000"/>
                  <a:ds d="102000" sp="102000"/>
                </a:custDash>
              </a:ln>
            </p:spPr>
            <p:txBody>
              <a:bodyPr vert="horz" wrap="none" lIns="99000" tIns="54000" rIns="99000" bIns="540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Tahoma" pitchFamily="34"/>
                  <a:ea typeface="Droid Sans Fallback" pitchFamily="2"/>
                  <a:cs typeface="FreeSans" pitchFamily="2"/>
                </a:endParaRPr>
              </a:p>
            </p:txBody>
          </p:sp>
          <p:grpSp>
            <p:nvGrpSpPr>
              <p:cNvPr id="95" name="Skupina 94"/>
              <p:cNvGrpSpPr/>
              <p:nvPr/>
            </p:nvGrpSpPr>
            <p:grpSpPr>
              <a:xfrm>
                <a:off x="6188400" y="5220000"/>
                <a:ext cx="456480" cy="434519"/>
                <a:chOff x="6188400" y="5220000"/>
                <a:chExt cx="456480" cy="434519"/>
              </a:xfrm>
            </p:grpSpPr>
            <p:sp>
              <p:nvSpPr>
                <p:cNvPr id="96" name="Volný tvar 95"/>
                <p:cNvSpPr/>
                <p:nvPr/>
              </p:nvSpPr>
              <p:spPr>
                <a:xfrm>
                  <a:off x="6188400" y="5220000"/>
                  <a:ext cx="456480" cy="4345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C90016"/>
                </a:solidFill>
                <a:ln w="0">
                  <a:solidFill>
                    <a:srgbClr val="3465A4"/>
                  </a:solidFill>
                  <a:prstDash val="solid"/>
                </a:ln>
              </p:spPr>
              <p:txBody>
                <a:bodyPr vert="horz" wrap="none" lIns="90000" tIns="45000" rIns="90000" bIns="45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57200" algn="l"/>
                      <a:tab pos="914400" algn="l"/>
                      <a:tab pos="1371599" algn="l"/>
                      <a:tab pos="1828800" algn="l"/>
                      <a:tab pos="2286000" algn="l"/>
                      <a:tab pos="2743199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399" algn="l"/>
                      <a:tab pos="5943600" algn="l"/>
                      <a:tab pos="6400799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Tahoma" pitchFamily="34"/>
                    <a:ea typeface="Droid Sans Fallback" pitchFamily="2"/>
                    <a:cs typeface="FreeSans" pitchFamily="2"/>
                  </a:endParaRPr>
                </a:p>
              </p:txBody>
            </p:sp>
            <p:grpSp>
              <p:nvGrpSpPr>
                <p:cNvPr id="97" name="Skupina 96"/>
                <p:cNvGrpSpPr/>
                <p:nvPr/>
              </p:nvGrpSpPr>
              <p:grpSpPr>
                <a:xfrm>
                  <a:off x="6345360" y="5433120"/>
                  <a:ext cx="147960" cy="221040"/>
                  <a:chOff x="6345360" y="5433120"/>
                  <a:chExt cx="147960" cy="221040"/>
                </a:xfrm>
              </p:grpSpPr>
              <p:sp>
                <p:nvSpPr>
                  <p:cNvPr id="98" name="Obdélník 97"/>
                  <p:cNvSpPr/>
                  <p:nvPr/>
                </p:nvSpPr>
                <p:spPr>
                  <a:xfrm>
                    <a:off x="6345360" y="5433120"/>
                    <a:ext cx="147960" cy="2196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3465A4"/>
                    </a:solidFill>
                    <a:prstDash val="solid"/>
                  </a:ln>
                </p:spPr>
                <p:txBody>
                  <a:bodyPr vert="horz" wrap="none" lIns="90000" tIns="45000" rIns="90000" bIns="45000" anchor="ctr" anchorCtr="1" compatLnSpc="1"/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57200" algn="l"/>
                        <a:tab pos="914400" algn="l"/>
                        <a:tab pos="1371599" algn="l"/>
                        <a:tab pos="1828800" algn="l"/>
                        <a:tab pos="2286000" algn="l"/>
                        <a:tab pos="2743199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399" algn="l"/>
                        <a:tab pos="5943600" algn="l"/>
                        <a:tab pos="6400799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US" sz="1800" b="0" i="0" u="none" strike="noStrike" cap="none" baseline="0">
                      <a:ln>
                        <a:noFill/>
                      </a:ln>
                      <a:solidFill>
                        <a:srgbClr val="FFFFFF"/>
                      </a:solidFill>
                      <a:latin typeface="Tahoma" pitchFamily="34"/>
                      <a:ea typeface="Droid Sans Fallback" pitchFamily="2"/>
                      <a:cs typeface="FreeSans" pitchFamily="2"/>
                    </a:endParaRPr>
                  </a:p>
                </p:txBody>
              </p:sp>
              <p:sp>
                <p:nvSpPr>
                  <p:cNvPr id="99" name="Obdélník 98"/>
                  <p:cNvSpPr/>
                  <p:nvPr/>
                </p:nvSpPr>
                <p:spPr>
                  <a:xfrm rot="5400000">
                    <a:off x="6328080" y="5572080"/>
                    <a:ext cx="140760" cy="2340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3465A4"/>
                    </a:solidFill>
                    <a:prstDash val="solid"/>
                  </a:ln>
                </p:spPr>
                <p:txBody>
                  <a:bodyPr vert="horz" wrap="none" lIns="90000" tIns="45000" rIns="90000" bIns="45000" anchor="ctr" anchorCtr="1" compatLnSpc="1"/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57200" algn="l"/>
                        <a:tab pos="914400" algn="l"/>
                        <a:tab pos="1371599" algn="l"/>
                        <a:tab pos="1828800" algn="l"/>
                        <a:tab pos="2286000" algn="l"/>
                        <a:tab pos="2743199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399" algn="l"/>
                        <a:tab pos="5943600" algn="l"/>
                        <a:tab pos="6400799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US" sz="1800" b="0" i="0" u="none" strike="noStrike" cap="none" baseline="0">
                      <a:ln>
                        <a:noFill/>
                      </a:ln>
                      <a:solidFill>
                        <a:srgbClr val="FFFFFF"/>
                      </a:solidFill>
                      <a:latin typeface="Tahoma" pitchFamily="34"/>
                      <a:ea typeface="Droid Sans Fallback" pitchFamily="2"/>
                      <a:cs typeface="FreeSans" pitchFamily="2"/>
                    </a:endParaRPr>
                  </a:p>
                </p:txBody>
              </p:sp>
            </p:grpSp>
          </p:grpSp>
          <p:grpSp>
            <p:nvGrpSpPr>
              <p:cNvPr id="100" name="Skupina 99"/>
              <p:cNvGrpSpPr/>
              <p:nvPr/>
            </p:nvGrpSpPr>
            <p:grpSpPr>
              <a:xfrm>
                <a:off x="6546960" y="5192280"/>
                <a:ext cx="123120" cy="113760"/>
                <a:chOff x="6546960" y="5192280"/>
                <a:chExt cx="123120" cy="113760"/>
              </a:xfrm>
            </p:grpSpPr>
            <p:sp>
              <p:nvSpPr>
                <p:cNvPr id="101" name="Volný tvar 100"/>
                <p:cNvSpPr>
                  <a:spLocks noResize="1"/>
                </p:cNvSpPr>
                <p:nvPr/>
              </p:nvSpPr>
              <p:spPr>
                <a:xfrm>
                  <a:off x="6546960" y="5192280"/>
                  <a:ext cx="123120" cy="11376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0084D1"/>
                </a:solidFill>
                <a:ln w="0">
                  <a:solidFill>
                    <a:srgbClr val="3465A4"/>
                  </a:solidFill>
                  <a:prstDash val="solid"/>
                </a:ln>
              </p:spPr>
              <p:txBody>
                <a:bodyPr vert="horz" wrap="none" lIns="90000" tIns="45000" rIns="90000" bIns="45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57200" algn="l"/>
                      <a:tab pos="914400" algn="l"/>
                      <a:tab pos="1371599" algn="l"/>
                      <a:tab pos="1828800" algn="l"/>
                      <a:tab pos="2286000" algn="l"/>
                      <a:tab pos="2743199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399" algn="l"/>
                      <a:tab pos="5943600" algn="l"/>
                      <a:tab pos="6400799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Tahoma" pitchFamily="34"/>
                    <a:ea typeface="Droid Sans Fallback" pitchFamily="2"/>
                    <a:cs typeface="FreeSans" pitchFamily="2"/>
                  </a:endParaRPr>
                </a:p>
              </p:txBody>
            </p:sp>
            <p:sp>
              <p:nvSpPr>
                <p:cNvPr id="102" name="Obdélník 101"/>
                <p:cNvSpPr/>
                <p:nvPr/>
              </p:nvSpPr>
              <p:spPr>
                <a:xfrm>
                  <a:off x="6567119" y="5243400"/>
                  <a:ext cx="83160" cy="1224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3465A4"/>
                  </a:solidFill>
                  <a:prstDash val="solid"/>
                </a:ln>
              </p:spPr>
              <p:txBody>
                <a:bodyPr vert="horz" wrap="none" lIns="90000" tIns="45000" rIns="90000" bIns="45000" anchor="ctr" anchorCtr="1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57200" algn="l"/>
                      <a:tab pos="914400" algn="l"/>
                      <a:tab pos="1371599" algn="l"/>
                      <a:tab pos="1828800" algn="l"/>
                      <a:tab pos="2286000" algn="l"/>
                      <a:tab pos="2743199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399" algn="l"/>
                      <a:tab pos="5943600" algn="l"/>
                      <a:tab pos="6400799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Tahoma" pitchFamily="34"/>
                    <a:ea typeface="Droid Sans Fallback" pitchFamily="2"/>
                    <a:cs typeface="FreeSans" pitchFamily="2"/>
                  </a:endParaRPr>
                </a:p>
              </p:txBody>
            </p:sp>
          </p:grpSp>
        </p:grpSp>
        <p:sp>
          <p:nvSpPr>
            <p:cNvPr id="103" name="Přímá spojnice 102"/>
            <p:cNvSpPr/>
            <p:nvPr/>
          </p:nvSpPr>
          <p:spPr>
            <a:xfrm>
              <a:off x="6634439" y="6020999"/>
              <a:ext cx="136801" cy="55081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4" name="Přímá spojnice 103"/>
            <p:cNvSpPr/>
            <p:nvPr/>
          </p:nvSpPr>
          <p:spPr>
            <a:xfrm>
              <a:off x="7320960" y="6020280"/>
              <a:ext cx="136800" cy="5508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5" name="Přímá spojnice 104"/>
            <p:cNvSpPr/>
            <p:nvPr/>
          </p:nvSpPr>
          <p:spPr>
            <a:xfrm flipV="1">
              <a:off x="6679080" y="5394600"/>
              <a:ext cx="114840" cy="39960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6" name="Obdélník 105"/>
            <p:cNvSpPr/>
            <p:nvPr/>
          </p:nvSpPr>
          <p:spPr>
            <a:xfrm>
              <a:off x="6090480" y="5136480"/>
              <a:ext cx="707400" cy="1050120"/>
            </a:xfrm>
            <a:prstGeom prst="rect">
              <a:avLst/>
            </a:prstGeom>
            <a:noFill/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7" name="Volný tvar 106"/>
            <p:cNvSpPr/>
            <p:nvPr/>
          </p:nvSpPr>
          <p:spPr>
            <a:xfrm>
              <a:off x="6174000" y="5697000"/>
              <a:ext cx="475560" cy="4618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8" name="Volný tvar 107"/>
            <p:cNvSpPr/>
            <p:nvPr/>
          </p:nvSpPr>
          <p:spPr>
            <a:xfrm>
              <a:off x="6855840" y="5688720"/>
              <a:ext cx="475560" cy="4618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9" name="Přímá spojnice 108"/>
            <p:cNvSpPr/>
            <p:nvPr/>
          </p:nvSpPr>
          <p:spPr>
            <a:xfrm flipV="1">
              <a:off x="6587279" y="2632320"/>
              <a:ext cx="143281" cy="1799"/>
            </a:xfrm>
            <a:prstGeom prst="line">
              <a:avLst/>
            </a:prstGeom>
            <a:noFill/>
            <a:ln w="0">
              <a:solidFill>
                <a:srgbClr val="3465A4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2800">
                <a:latin typeface="FreeSans" pitchFamily="2"/>
              </a:rPr>
              <a:t>Vybrané chemické děje v plazmatu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3200" y="1465920"/>
            <a:ext cx="6019919" cy="5370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Generace ozonu: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O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M →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O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 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→ 2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Generace ROS až po peroxid vodíku H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O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*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H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O → OH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OH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OH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HO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H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N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→ HO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N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H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HO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2 OH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OH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OH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+M → H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M (N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,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endParaRPr lang="en-US" sz="900" b="0" i="0" u="none" strike="noStrike" cap="none" baseline="0">
              <a:ln>
                <a:noFill/>
              </a:ln>
              <a:solidFill>
                <a:srgbClr val="FFFFFF"/>
              </a:solidFill>
              <a:latin typeface="FreeSans" pitchFamily="34"/>
              <a:ea typeface="Droid Sans Fallback" pitchFamily="2"/>
              <a:cs typeface="Free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He:	e + He → He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+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e + 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	e + He → He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*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	He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+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He + O + O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+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	He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*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He + O + 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Ar:	e + Ar → Ar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+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e + 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	e + Ar → Ar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*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	Ar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+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Ar + O + O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+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	Ar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*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Ar + O + 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92200" y="1475280"/>
            <a:ext cx="5419800" cy="4450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Generace NO</a:t>
            </a:r>
            <a:r>
              <a:rPr lang="en-US" sz="1800" b="0" i="0" u="none" strike="noStrike" cap="none" baseline="-7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x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a katalýza rozkladu ozonu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N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*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 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NO + 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N + OH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NO + H</a:t>
            </a:r>
            <a:r>
              <a:rPr lang="en-US" sz="1800" b="0" i="0" u="none" strike="noStrike" cap="none" baseline="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•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N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NO + 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N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NO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O +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NO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O +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M→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NO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O + N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5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M→ N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5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NO +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N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5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M→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				O +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3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→ 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+ NO</a:t>
            </a:r>
            <a:r>
              <a:rPr lang="en-US" sz="1800" b="0" i="0" u="none" strike="noStrike" cap="none" baseline="-2600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14200"/>
            <a:ext cx="8400960" cy="1225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2800">
                <a:latin typeface="FreeSans" pitchFamily="2"/>
              </a:rPr>
              <a:t>Rozklad CO</a:t>
            </a:r>
            <a:r>
              <a:rPr lang="en-US" sz="2800" baseline="-7000">
                <a:latin typeface="FreeSans" pitchFamily="2"/>
              </a:rPr>
              <a:t>2</a:t>
            </a:r>
            <a:r>
              <a:rPr lang="en-US" sz="2800">
                <a:latin typeface="FreeSans" pitchFamily="2"/>
              </a:rPr>
              <a:t> použitím plazmatu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81920" y="1571759"/>
            <a:ext cx="3537360" cy="5105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138600" y="6095880"/>
            <a:ext cx="4505408" cy="8295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200" b="0" i="0" u="none" strike="noStrike" cap="none" baseline="0" dirty="0" err="1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Snoeckx</a:t>
            </a:r>
            <a:r>
              <a:rPr lang="en-US" sz="1200" b="0" i="0" u="none" strike="noStrike" cap="none" baseline="0" dirty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, Ramses, and </a:t>
            </a:r>
            <a:r>
              <a:rPr lang="en-US" sz="1200" b="0" i="0" u="none" strike="noStrike" cap="none" baseline="0" dirty="0" err="1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Annemie</a:t>
            </a:r>
            <a:r>
              <a:rPr lang="en-US" sz="1200" b="0" i="0" u="none" strike="noStrike" cap="none" baseline="0" dirty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 </a:t>
            </a:r>
            <a:r>
              <a:rPr lang="en-US" sz="1200" b="0" i="0" u="none" strike="noStrike" cap="none" baseline="0" dirty="0" err="1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Bogaerts</a:t>
            </a:r>
            <a:r>
              <a:rPr lang="en-US" sz="1200" b="0" i="0" u="none" strike="noStrike" cap="none" baseline="0" dirty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. "Plasma technology–a novel solution for CO2 conversion?." Chemical Society Reviews 46.19 (2017): 5805-5863.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endParaRPr lang="en-US" sz="1200" b="0" i="0" u="none" strike="noStrike" cap="none" baseline="0" dirty="0">
              <a:ln>
                <a:noFill/>
              </a:ln>
              <a:solidFill>
                <a:srgbClr val="FFFFFF"/>
              </a:solidFill>
              <a:latin typeface="FreeSans" pitchFamily="34"/>
              <a:ea typeface="Droid Sans Fallback" pitchFamily="2"/>
              <a:cs typeface="FreeSans" pitchFamily="2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5040" y="2719440"/>
            <a:ext cx="4419720" cy="3030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95040" y="1829003"/>
            <a:ext cx="4283968" cy="644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cs-CZ" sz="1800" b="0" i="0" u="none" strike="noStrike" cap="none" baseline="0" dirty="0" smtClean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V termálním plazmatu je konverze možná s teoretickou účinností až 90 %!</a:t>
            </a:r>
            <a:endParaRPr lang="cs-CZ" sz="1800" b="0" i="0" u="none" strike="noStrike" cap="none" baseline="0" dirty="0">
              <a:ln>
                <a:noFill/>
              </a:ln>
              <a:solidFill>
                <a:srgbClr val="FFFFFF"/>
              </a:solidFill>
              <a:latin typeface="FreeSans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88224" y="1690504"/>
            <a:ext cx="2026384" cy="9218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 noProof="1" smtClean="0">
                <a:ln>
                  <a:noFill/>
                </a:ln>
                <a:solidFill>
                  <a:srgbClr val="008000"/>
                </a:solidFill>
                <a:latin typeface="FreeSans" pitchFamily="34"/>
                <a:ea typeface="Droid Sans Fallback" pitchFamily="2"/>
                <a:cs typeface="FreeSans" pitchFamily="2"/>
              </a:rPr>
              <a:t>V netermálním to ale bude jednodušší</a:t>
            </a:r>
            <a:r>
              <a:rPr lang="en-US" sz="1800" b="0" i="0" u="none" strike="noStrike" cap="none" baseline="0" dirty="0" smtClean="0">
                <a:ln>
                  <a:noFill/>
                </a:ln>
                <a:solidFill>
                  <a:srgbClr val="008000"/>
                </a:solidFill>
                <a:latin typeface="FreeSans" pitchFamily="34"/>
                <a:ea typeface="Droid Sans Fallback" pitchFamily="2"/>
                <a:cs typeface="FreeSans" pitchFamily="2"/>
              </a:rPr>
              <a:t>!</a:t>
            </a:r>
            <a:endParaRPr lang="en-US" sz="1800" b="0" i="0" u="none" strike="noStrike" cap="none" baseline="0" dirty="0">
              <a:ln>
                <a:noFill/>
              </a:ln>
              <a:solidFill>
                <a:srgbClr val="008000"/>
              </a:solidFill>
              <a:latin typeface="FreeSans" pitchFamily="34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14200"/>
            <a:ext cx="8400960" cy="1225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2800">
                <a:latin typeface="FreeSans" pitchFamily="2"/>
              </a:rPr>
              <a:t>Rozklad CO</a:t>
            </a:r>
            <a:r>
              <a:rPr lang="en-US" sz="2800" baseline="-7000">
                <a:latin typeface="FreeSans" pitchFamily="2"/>
              </a:rPr>
              <a:t>2</a:t>
            </a:r>
            <a:r>
              <a:rPr lang="en-US" sz="2800">
                <a:latin typeface="FreeSans" pitchFamily="2"/>
              </a:rPr>
              <a:t> v netermálním plazmatu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72960" y="1535039"/>
            <a:ext cx="2948400" cy="364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Klouzavý výboj (gliding arc)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9760" y="6289200"/>
            <a:ext cx="8598704" cy="4602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FreeSans" pitchFamily="2"/>
              </a:defRPr>
            </a:pPr>
            <a:r>
              <a:rPr lang="en-US" sz="1200" b="0" i="0" u="none" strike="noStrike" cap="none" baseline="0" dirty="0">
                <a:ln>
                  <a:noFill/>
                </a:ln>
                <a:solidFill>
                  <a:srgbClr val="FFFFFF"/>
                </a:solidFill>
                <a:latin typeface="FreeSans" pitchFamily="34"/>
                <a:ea typeface="Droid Sans Fallback" pitchFamily="2"/>
                <a:cs typeface="FreeSans" pitchFamily="2"/>
              </a:rPr>
              <a:t>Sun, S. R., et al. "CO2 conversion in a gliding arc plasma: Performance improvement based on chemical reaction modeling." Journal of CO2 Utilization 17 (2017): 220-234.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59880" y="2096999"/>
            <a:ext cx="4868280" cy="386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2520" y="2115720"/>
            <a:ext cx="4058280" cy="387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3080" y="2735640"/>
            <a:ext cx="3016440" cy="37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77640" y="3829319"/>
            <a:ext cx="4685760" cy="26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 txBox="1">
            <a:spLocks noGrp="1"/>
          </p:cNvSpPr>
          <p:nvPr>
            <p:ph type="title" idx="4294967295"/>
          </p:nvPr>
        </p:nvSpPr>
        <p:spPr>
          <a:xfrm>
            <a:off x="457200" y="428760"/>
            <a:ext cx="8400960" cy="13737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2800">
                <a:latin typeface="FreeSans" pitchFamily="2"/>
              </a:rPr>
              <a:t>Rozklad CO</a:t>
            </a:r>
            <a:r>
              <a:rPr lang="en-US" sz="2800" baseline="-7000">
                <a:latin typeface="FreeSans" pitchFamily="2"/>
              </a:rPr>
              <a:t>2</a:t>
            </a:r>
            <a:r>
              <a:rPr lang="en-US" sz="2800">
                <a:latin typeface="FreeSans" pitchFamily="2"/>
              </a:rPr>
              <a:t> v netermálním plazmatu</a:t>
            </a:r>
            <a:br>
              <a:rPr lang="en-US" sz="2800">
                <a:latin typeface="FreeSans" pitchFamily="2"/>
              </a:rPr>
            </a:br>
            <a:r>
              <a:rPr lang="en-US" sz="2800">
                <a:latin typeface="FreeSans" pitchFamily="2"/>
              </a:rPr>
              <a:t/>
            </a:r>
            <a:br>
              <a:rPr lang="en-US" sz="2800">
                <a:latin typeface="FreeSans" pitchFamily="2"/>
              </a:rPr>
            </a:br>
            <a:r>
              <a:rPr lang="en-US" sz="2800">
                <a:latin typeface="FreeSans" pitchFamily="2"/>
              </a:rPr>
              <a:t>Aparatura VŠCHT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26440" t="29830" r="36230" b="48307"/>
          <a:stretch>
            <a:fillRect/>
          </a:stretch>
        </p:blipFill>
        <p:spPr>
          <a:xfrm>
            <a:off x="4480920" y="2053800"/>
            <a:ext cx="3412080" cy="149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6839" y="529560"/>
            <a:ext cx="8226360" cy="1136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2800">
                <a:latin typeface="FreeSans" pitchFamily="2"/>
              </a:rPr>
              <a:t>Závěr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56839" y="2500200"/>
            <a:ext cx="8226360" cy="4524480"/>
          </a:xfrm>
        </p:spPr>
        <p:txBody>
          <a:bodyPr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Droid Sans Fallback" pitchFamily="2"/>
                <a:cs typeface="FreeSans" pitchFamily="2"/>
              </a:defRPr>
            </a:lvl9pPr>
          </a:lstStyle>
          <a:p>
            <a:pPr lvl="0">
              <a:buSzPct val="45000"/>
              <a:buFont typeface="StarSymbol"/>
              <a:buChar char="●"/>
            </a:pPr>
            <a:r>
              <a:rPr lang="cs-CZ" sz="2400" dirty="0" smtClean="0">
                <a:latin typeface="FreeSans" pitchFamily="2"/>
              </a:rPr>
              <a:t>Plazma je schopná rozkládat CO</a:t>
            </a:r>
            <a:r>
              <a:rPr lang="cs-CZ" sz="2400" baseline="-7000" dirty="0" smtClean="0">
                <a:latin typeface="FreeSans" pitchFamily="2"/>
              </a:rPr>
              <a:t>2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 dirty="0" smtClean="0">
                <a:latin typeface="FreeSans" pitchFamily="2"/>
              </a:rPr>
              <a:t>Účinnost 20 % až 90 %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 dirty="0" smtClean="0">
                <a:latin typeface="FreeSans" pitchFamily="2"/>
              </a:rPr>
              <a:t>Je třeba volit mezi účinností a složitostí aparatury</a:t>
            </a:r>
            <a:endParaRPr lang="cs-CZ" sz="2400" dirty="0">
              <a:latin typeface="Free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_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__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rightBlu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6523</TotalTime>
  <Words>214</Words>
  <Application>Microsoft Office PowerPoint</Application>
  <PresentationFormat>Předvádění na obrazovce (4:3)</PresentationFormat>
  <Paragraphs>76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Default</vt:lpstr>
      <vt:lpstr>Title1</vt:lpstr>
      <vt:lpstr>Default_</vt:lpstr>
      <vt:lpstr>Default__</vt:lpstr>
      <vt:lpstr>BrightBlue</vt:lpstr>
      <vt:lpstr>Prezentace aplikace PowerPoint</vt:lpstr>
      <vt:lpstr>Prezentace aplikace PowerPoint</vt:lpstr>
      <vt:lpstr>Hlavní fyzikální děje v plazmatu</vt:lpstr>
      <vt:lpstr>Vybrané chemické děje v plazmatu</vt:lpstr>
      <vt:lpstr>Rozklad CO2 použitím plazmatu</vt:lpstr>
      <vt:lpstr>Rozklad CO2 v netermálním plazmatu</vt:lpstr>
      <vt:lpstr>Rozklad CO2 v netermálním plazmatu  Aparatura VŠCHT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využití nízkoteplotního plazmatu pro dezinfekci v potravinářství</dc:title>
  <dc:creator>cerovskm</dc:creator>
  <cp:lastModifiedBy>leos.gal</cp:lastModifiedBy>
  <cp:revision>60</cp:revision>
  <dcterms:created xsi:type="dcterms:W3CDTF">2011-05-20T10:33:05Z</dcterms:created>
  <dcterms:modified xsi:type="dcterms:W3CDTF">2019-03-06T20:25:45Z</dcterms:modified>
</cp:coreProperties>
</file>